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4"/>
  </p:notesMasterIdLst>
  <p:sldIdLst>
    <p:sldId id="256" r:id="rId2"/>
    <p:sldId id="265" r:id="rId3"/>
    <p:sldId id="257" r:id="rId4"/>
    <p:sldId id="258" r:id="rId5"/>
    <p:sldId id="259" r:id="rId6"/>
    <p:sldId id="260" r:id="rId7"/>
    <p:sldId id="266" r:id="rId8"/>
    <p:sldId id="261" r:id="rId9"/>
    <p:sldId id="262" r:id="rId10"/>
    <p:sldId id="267" r:id="rId11"/>
    <p:sldId id="264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 mediu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Fără stil, grilă tabel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48" autoAdjust="0"/>
  </p:normalViewPr>
  <p:slideViewPr>
    <p:cSldViewPr snapToGrid="0" snapToObjects="1">
      <p:cViewPr varScale="1">
        <p:scale>
          <a:sx n="78" d="100"/>
          <a:sy n="78" d="100"/>
        </p:scale>
        <p:origin x="629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71129F-4DCE-4DAF-B3D2-9B49A12D6BA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487995D2-D106-43A3-A664-05FE64B195D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Structured Facts (deftemplate)</a:t>
          </a:r>
          <a:br>
            <a:rPr lang="en-US"/>
          </a:br>
          <a:r>
            <a:rPr lang="en-US"/>
            <a:t>Information is stored as </a:t>
          </a:r>
          <a:r>
            <a:rPr lang="en-US" i="1"/>
            <a:t>structured templates</a:t>
          </a:r>
          <a:r>
            <a:rPr lang="en-US"/>
            <a:t> that define entities and their attributes.</a:t>
          </a:r>
        </a:p>
      </dgm:t>
    </dgm:pt>
    <dgm:pt modelId="{E16106BD-714B-431A-B271-E7292066CD17}" type="parTrans" cxnId="{A8C13C16-1446-460F-84FC-485CB6496356}">
      <dgm:prSet/>
      <dgm:spPr/>
      <dgm:t>
        <a:bodyPr/>
        <a:lstStyle/>
        <a:p>
          <a:endParaRPr lang="en-US"/>
        </a:p>
      </dgm:t>
    </dgm:pt>
    <dgm:pt modelId="{EA15E376-A0D4-41CA-BA20-198C3C0EBBBB}" type="sibTrans" cxnId="{A8C13C16-1446-460F-84FC-485CB6496356}">
      <dgm:prSet/>
      <dgm:spPr/>
      <dgm:t>
        <a:bodyPr/>
        <a:lstStyle/>
        <a:p>
          <a:endParaRPr lang="en-US"/>
        </a:p>
      </dgm:t>
    </dgm:pt>
    <dgm:pt modelId="{8A627195-A43F-4B9E-9E15-1DEF7657797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Declarative Logic with Rules</a:t>
          </a:r>
          <a:br>
            <a:rPr lang="en-US"/>
          </a:br>
          <a:r>
            <a:rPr lang="en-US"/>
            <a:t>System behavior is defined through </a:t>
          </a:r>
          <a:r>
            <a:rPr lang="en-US" i="1"/>
            <a:t>defrule</a:t>
          </a:r>
          <a:r>
            <a:rPr lang="en-US"/>
            <a:t> which matches patterns in facts and performs actions (assert, modify etc.)</a:t>
          </a:r>
        </a:p>
      </dgm:t>
    </dgm:pt>
    <dgm:pt modelId="{CFA8050F-2E75-45F9-835B-52586EAC94B8}" type="parTrans" cxnId="{0B085D39-DBA0-4EAF-AF10-4D9B6D98429E}">
      <dgm:prSet/>
      <dgm:spPr/>
      <dgm:t>
        <a:bodyPr/>
        <a:lstStyle/>
        <a:p>
          <a:endParaRPr lang="en-US"/>
        </a:p>
      </dgm:t>
    </dgm:pt>
    <dgm:pt modelId="{2E1BE508-344E-4876-8AC5-9EF99997844C}" type="sibTrans" cxnId="{0B085D39-DBA0-4EAF-AF10-4D9B6D98429E}">
      <dgm:prSet/>
      <dgm:spPr/>
      <dgm:t>
        <a:bodyPr/>
        <a:lstStyle/>
        <a:p>
          <a:endParaRPr lang="en-US"/>
        </a:p>
      </dgm:t>
    </dgm:pt>
    <dgm:pt modelId="{BC4C112C-5382-476E-A034-7CBF5E512C9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Slot-Based Representation</a:t>
          </a:r>
          <a:br>
            <a:rPr lang="en-US"/>
          </a:br>
          <a:r>
            <a:rPr lang="en-US"/>
            <a:t>Each entity has named slots: robot, goal etc.</a:t>
          </a:r>
        </a:p>
      </dgm:t>
    </dgm:pt>
    <dgm:pt modelId="{277B6C59-193D-4D8D-B235-EF4758CC2141}" type="parTrans" cxnId="{19762A51-AD33-4FE1-83E4-F63B343167C5}">
      <dgm:prSet/>
      <dgm:spPr/>
      <dgm:t>
        <a:bodyPr/>
        <a:lstStyle/>
        <a:p>
          <a:endParaRPr lang="en-US"/>
        </a:p>
      </dgm:t>
    </dgm:pt>
    <dgm:pt modelId="{B9008A2C-C4D8-46C4-9E95-6DD0060B82D3}" type="sibTrans" cxnId="{19762A51-AD33-4FE1-83E4-F63B343167C5}">
      <dgm:prSet/>
      <dgm:spPr/>
      <dgm:t>
        <a:bodyPr/>
        <a:lstStyle/>
        <a:p>
          <a:endParaRPr lang="en-US"/>
        </a:p>
      </dgm:t>
    </dgm:pt>
    <dgm:pt modelId="{072274CE-27F7-4910-B626-0AEE1F4577B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Forward-Chaining Inference</a:t>
          </a:r>
          <a:br>
            <a:rPr lang="en-US"/>
          </a:br>
          <a:r>
            <a:rPr lang="en-US"/>
            <a:t>CLIPS uses data-driven reasoning: when facts match rule conditions, rules fire automatically, enabling dynamic response to state changes.</a:t>
          </a:r>
        </a:p>
      </dgm:t>
    </dgm:pt>
    <dgm:pt modelId="{2C9AB002-9955-4B04-9AD0-07D0D77A16C5}" type="parTrans" cxnId="{F751876A-5E17-4EDE-8182-293D4A31485C}">
      <dgm:prSet/>
      <dgm:spPr/>
      <dgm:t>
        <a:bodyPr/>
        <a:lstStyle/>
        <a:p>
          <a:endParaRPr lang="en-US"/>
        </a:p>
      </dgm:t>
    </dgm:pt>
    <dgm:pt modelId="{21101DB7-0910-4BE0-ABFE-ACF90AB5A68C}" type="sibTrans" cxnId="{F751876A-5E17-4EDE-8182-293D4A31485C}">
      <dgm:prSet/>
      <dgm:spPr/>
      <dgm:t>
        <a:bodyPr/>
        <a:lstStyle/>
        <a:p>
          <a:endParaRPr lang="en-US"/>
        </a:p>
      </dgm:t>
    </dgm:pt>
    <dgm:pt modelId="{9DF1F673-2696-4E5F-9D84-F47BAFD9076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Modularity and Traceability</a:t>
          </a:r>
          <a:br>
            <a:rPr lang="en-US"/>
          </a:br>
          <a:r>
            <a:rPr lang="en-US"/>
            <a:t>Each rule performs a distinct task: assignment, validation, transfer, or warning.</a:t>
          </a:r>
        </a:p>
      </dgm:t>
    </dgm:pt>
    <dgm:pt modelId="{12A6AA31-591D-42EA-A671-7177BBCDFAD9}" type="parTrans" cxnId="{3B9C8A38-CA67-45A6-BAC9-BA71318CF207}">
      <dgm:prSet/>
      <dgm:spPr/>
      <dgm:t>
        <a:bodyPr/>
        <a:lstStyle/>
        <a:p>
          <a:endParaRPr lang="en-US"/>
        </a:p>
      </dgm:t>
    </dgm:pt>
    <dgm:pt modelId="{D49E797C-3736-4CB3-9318-D84347D9A8A3}" type="sibTrans" cxnId="{3B9C8A38-CA67-45A6-BAC9-BA71318CF207}">
      <dgm:prSet/>
      <dgm:spPr/>
      <dgm:t>
        <a:bodyPr/>
        <a:lstStyle/>
        <a:p>
          <a:endParaRPr lang="en-US"/>
        </a:p>
      </dgm:t>
    </dgm:pt>
    <dgm:pt modelId="{EF699D33-1957-4037-B1F7-71504D64634A}" type="pres">
      <dgm:prSet presAssocID="{A271129F-4DCE-4DAF-B3D2-9B49A12D6BAC}" presName="root" presStyleCnt="0">
        <dgm:presLayoutVars>
          <dgm:dir/>
          <dgm:resizeHandles val="exact"/>
        </dgm:presLayoutVars>
      </dgm:prSet>
      <dgm:spPr/>
    </dgm:pt>
    <dgm:pt modelId="{D6691E85-C5D2-4A9A-ACBA-E079AFBB98D1}" type="pres">
      <dgm:prSet presAssocID="{487995D2-D106-43A3-A664-05FE64B195D9}" presName="compNode" presStyleCnt="0"/>
      <dgm:spPr/>
    </dgm:pt>
    <dgm:pt modelId="{EDE0A18A-DE44-4DC9-872B-F0ED097ED2D5}" type="pres">
      <dgm:prSet presAssocID="{487995D2-D106-43A3-A664-05FE64B195D9}" presName="bgRect" presStyleLbl="bgShp" presStyleIdx="0" presStyleCnt="5"/>
      <dgm:spPr/>
    </dgm:pt>
    <dgm:pt modelId="{8FDD4F3E-796F-4F97-BDC1-B3E2E0A6E8F8}" type="pres">
      <dgm:prSet presAssocID="{487995D2-D106-43A3-A664-05FE64B195D9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erarhie"/>
        </a:ext>
      </dgm:extLst>
    </dgm:pt>
    <dgm:pt modelId="{99A369C1-DA41-4546-95FE-221D3ED2AAFB}" type="pres">
      <dgm:prSet presAssocID="{487995D2-D106-43A3-A664-05FE64B195D9}" presName="spaceRect" presStyleCnt="0"/>
      <dgm:spPr/>
    </dgm:pt>
    <dgm:pt modelId="{74A78AF1-7D89-4DBD-8764-4B4D893E0FB5}" type="pres">
      <dgm:prSet presAssocID="{487995D2-D106-43A3-A664-05FE64B195D9}" presName="parTx" presStyleLbl="revTx" presStyleIdx="0" presStyleCnt="5">
        <dgm:presLayoutVars>
          <dgm:chMax val="0"/>
          <dgm:chPref val="0"/>
        </dgm:presLayoutVars>
      </dgm:prSet>
      <dgm:spPr/>
    </dgm:pt>
    <dgm:pt modelId="{4F0D11C5-4E43-451C-AAEC-D87A7F168794}" type="pres">
      <dgm:prSet presAssocID="{EA15E376-A0D4-41CA-BA20-198C3C0EBBBB}" presName="sibTrans" presStyleCnt="0"/>
      <dgm:spPr/>
    </dgm:pt>
    <dgm:pt modelId="{78C8B5F7-853C-4D6D-89B1-832C81F141DF}" type="pres">
      <dgm:prSet presAssocID="{8A627195-A43F-4B9E-9E15-1DEF7657797C}" presName="compNode" presStyleCnt="0"/>
      <dgm:spPr/>
    </dgm:pt>
    <dgm:pt modelId="{A82DB7B5-9E4E-45D5-AB02-74B32341A88F}" type="pres">
      <dgm:prSet presAssocID="{8A627195-A43F-4B9E-9E15-1DEF7657797C}" presName="bgRect" presStyleLbl="bgShp" presStyleIdx="1" presStyleCnt="5"/>
      <dgm:spPr/>
    </dgm:pt>
    <dgm:pt modelId="{B9B6747C-0F46-493A-92BF-87F43D6D03BA}" type="pres">
      <dgm:prSet presAssocID="{8A627195-A43F-4B9E-9E15-1DEF7657797C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D6523739-DECB-4353-ABBB-029B5B8FA33C}" type="pres">
      <dgm:prSet presAssocID="{8A627195-A43F-4B9E-9E15-1DEF7657797C}" presName="spaceRect" presStyleCnt="0"/>
      <dgm:spPr/>
    </dgm:pt>
    <dgm:pt modelId="{FB17629A-89BB-4A23-9958-1F90685BBE2E}" type="pres">
      <dgm:prSet presAssocID="{8A627195-A43F-4B9E-9E15-1DEF7657797C}" presName="parTx" presStyleLbl="revTx" presStyleIdx="1" presStyleCnt="5">
        <dgm:presLayoutVars>
          <dgm:chMax val="0"/>
          <dgm:chPref val="0"/>
        </dgm:presLayoutVars>
      </dgm:prSet>
      <dgm:spPr/>
    </dgm:pt>
    <dgm:pt modelId="{F98B1E00-A446-4F3C-B2AB-83F229C9C1FE}" type="pres">
      <dgm:prSet presAssocID="{2E1BE508-344E-4876-8AC5-9EF99997844C}" presName="sibTrans" presStyleCnt="0"/>
      <dgm:spPr/>
    </dgm:pt>
    <dgm:pt modelId="{4575B406-41DD-4F4C-8D43-01CC0FD2F932}" type="pres">
      <dgm:prSet presAssocID="{BC4C112C-5382-476E-A034-7CBF5E512C93}" presName="compNode" presStyleCnt="0"/>
      <dgm:spPr/>
    </dgm:pt>
    <dgm:pt modelId="{26232AF3-ACAB-4EAF-8890-EC6965C034A2}" type="pres">
      <dgm:prSet presAssocID="{BC4C112C-5382-476E-A034-7CBF5E512C93}" presName="bgRect" presStyleLbl="bgShp" presStyleIdx="2" presStyleCnt="5"/>
      <dgm:spPr/>
    </dgm:pt>
    <dgm:pt modelId="{30CD2FD2-A290-45D9-A786-31300AD4BB1C}" type="pres">
      <dgm:prSet presAssocID="{BC4C112C-5382-476E-A034-7CBF5E512C93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BBB8C715-6A09-4376-91AD-520D38C8BE05}" type="pres">
      <dgm:prSet presAssocID="{BC4C112C-5382-476E-A034-7CBF5E512C93}" presName="spaceRect" presStyleCnt="0"/>
      <dgm:spPr/>
    </dgm:pt>
    <dgm:pt modelId="{6F2BBBDB-BBCE-4F01-B6B3-86309E6F0CE1}" type="pres">
      <dgm:prSet presAssocID="{BC4C112C-5382-476E-A034-7CBF5E512C93}" presName="parTx" presStyleLbl="revTx" presStyleIdx="2" presStyleCnt="5">
        <dgm:presLayoutVars>
          <dgm:chMax val="0"/>
          <dgm:chPref val="0"/>
        </dgm:presLayoutVars>
      </dgm:prSet>
      <dgm:spPr/>
    </dgm:pt>
    <dgm:pt modelId="{BA77641E-9234-418D-B9D8-14FCD991C183}" type="pres">
      <dgm:prSet presAssocID="{B9008A2C-C4D8-46C4-9E95-6DD0060B82D3}" presName="sibTrans" presStyleCnt="0"/>
      <dgm:spPr/>
    </dgm:pt>
    <dgm:pt modelId="{A6153CEF-9980-4A7D-AF17-6FC1504081A2}" type="pres">
      <dgm:prSet presAssocID="{072274CE-27F7-4910-B626-0AEE1F4577B2}" presName="compNode" presStyleCnt="0"/>
      <dgm:spPr/>
    </dgm:pt>
    <dgm:pt modelId="{53EBB4F0-551B-478E-9CEF-6A5892983C23}" type="pres">
      <dgm:prSet presAssocID="{072274CE-27F7-4910-B626-0AEE1F4577B2}" presName="bgRect" presStyleLbl="bgShp" presStyleIdx="3" presStyleCnt="5"/>
      <dgm:spPr/>
    </dgm:pt>
    <dgm:pt modelId="{1148A9C5-37E0-4108-9E87-24C50CDFF7E0}" type="pres">
      <dgm:prSet presAssocID="{072274CE-27F7-4910-B626-0AEE1F4577B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ircles with Lines"/>
        </a:ext>
      </dgm:extLst>
    </dgm:pt>
    <dgm:pt modelId="{8E21173B-4FF2-4A0A-BFBF-62A458B8662B}" type="pres">
      <dgm:prSet presAssocID="{072274CE-27F7-4910-B626-0AEE1F4577B2}" presName="spaceRect" presStyleCnt="0"/>
      <dgm:spPr/>
    </dgm:pt>
    <dgm:pt modelId="{7CCE1825-4758-4423-A5DC-07F69BDAFE4E}" type="pres">
      <dgm:prSet presAssocID="{072274CE-27F7-4910-B626-0AEE1F4577B2}" presName="parTx" presStyleLbl="revTx" presStyleIdx="3" presStyleCnt="5">
        <dgm:presLayoutVars>
          <dgm:chMax val="0"/>
          <dgm:chPref val="0"/>
        </dgm:presLayoutVars>
      </dgm:prSet>
      <dgm:spPr/>
    </dgm:pt>
    <dgm:pt modelId="{C510C2C2-A566-4807-8995-9EF095C0A3FE}" type="pres">
      <dgm:prSet presAssocID="{21101DB7-0910-4BE0-ABFE-ACF90AB5A68C}" presName="sibTrans" presStyleCnt="0"/>
      <dgm:spPr/>
    </dgm:pt>
    <dgm:pt modelId="{4B171B47-6DF0-4C77-A418-80FD1F698CDB}" type="pres">
      <dgm:prSet presAssocID="{9DF1F673-2696-4E5F-9D84-F47BAFD90765}" presName="compNode" presStyleCnt="0"/>
      <dgm:spPr/>
    </dgm:pt>
    <dgm:pt modelId="{015627B9-4129-4D19-AC8E-2E868D66D150}" type="pres">
      <dgm:prSet presAssocID="{9DF1F673-2696-4E5F-9D84-F47BAFD90765}" presName="bgRect" presStyleLbl="bgShp" presStyleIdx="4" presStyleCnt="5"/>
      <dgm:spPr/>
    </dgm:pt>
    <dgm:pt modelId="{E95278B9-4793-4D25-9ED5-8C27D4CB5291}" type="pres">
      <dgm:prSet presAssocID="{9DF1F673-2696-4E5F-9D84-F47BAFD90765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econectat"/>
        </a:ext>
      </dgm:extLst>
    </dgm:pt>
    <dgm:pt modelId="{0A5BF0FD-A962-4C26-B9D1-FEA37AF85D98}" type="pres">
      <dgm:prSet presAssocID="{9DF1F673-2696-4E5F-9D84-F47BAFD90765}" presName="spaceRect" presStyleCnt="0"/>
      <dgm:spPr/>
    </dgm:pt>
    <dgm:pt modelId="{0623917B-5C55-4A79-856E-272207B666DB}" type="pres">
      <dgm:prSet presAssocID="{9DF1F673-2696-4E5F-9D84-F47BAFD90765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A8C13C16-1446-460F-84FC-485CB6496356}" srcId="{A271129F-4DCE-4DAF-B3D2-9B49A12D6BAC}" destId="{487995D2-D106-43A3-A664-05FE64B195D9}" srcOrd="0" destOrd="0" parTransId="{E16106BD-714B-431A-B271-E7292066CD17}" sibTransId="{EA15E376-A0D4-41CA-BA20-198C3C0EBBBB}"/>
    <dgm:cxn modelId="{3B9C8A38-CA67-45A6-BAC9-BA71318CF207}" srcId="{A271129F-4DCE-4DAF-B3D2-9B49A12D6BAC}" destId="{9DF1F673-2696-4E5F-9D84-F47BAFD90765}" srcOrd="4" destOrd="0" parTransId="{12A6AA31-591D-42EA-A671-7177BBCDFAD9}" sibTransId="{D49E797C-3736-4CB3-9318-D84347D9A8A3}"/>
    <dgm:cxn modelId="{0B085D39-DBA0-4EAF-AF10-4D9B6D98429E}" srcId="{A271129F-4DCE-4DAF-B3D2-9B49A12D6BAC}" destId="{8A627195-A43F-4B9E-9E15-1DEF7657797C}" srcOrd="1" destOrd="0" parTransId="{CFA8050F-2E75-45F9-835B-52586EAC94B8}" sibTransId="{2E1BE508-344E-4876-8AC5-9EF99997844C}"/>
    <dgm:cxn modelId="{590F955E-ED88-4EC3-A31A-0F97244A2CBD}" type="presOf" srcId="{A271129F-4DCE-4DAF-B3D2-9B49A12D6BAC}" destId="{EF699D33-1957-4037-B1F7-71504D64634A}" srcOrd="0" destOrd="0" presId="urn:microsoft.com/office/officeart/2018/2/layout/IconVerticalSolidList"/>
    <dgm:cxn modelId="{F751876A-5E17-4EDE-8182-293D4A31485C}" srcId="{A271129F-4DCE-4DAF-B3D2-9B49A12D6BAC}" destId="{072274CE-27F7-4910-B626-0AEE1F4577B2}" srcOrd="3" destOrd="0" parTransId="{2C9AB002-9955-4B04-9AD0-07D0D77A16C5}" sibTransId="{21101DB7-0910-4BE0-ABFE-ACF90AB5A68C}"/>
    <dgm:cxn modelId="{4E23FF6F-1F25-4203-8BD3-85B37F1D43D1}" type="presOf" srcId="{8A627195-A43F-4B9E-9E15-1DEF7657797C}" destId="{FB17629A-89BB-4A23-9958-1F90685BBE2E}" srcOrd="0" destOrd="0" presId="urn:microsoft.com/office/officeart/2018/2/layout/IconVerticalSolidList"/>
    <dgm:cxn modelId="{19762A51-AD33-4FE1-83E4-F63B343167C5}" srcId="{A271129F-4DCE-4DAF-B3D2-9B49A12D6BAC}" destId="{BC4C112C-5382-476E-A034-7CBF5E512C93}" srcOrd="2" destOrd="0" parTransId="{277B6C59-193D-4D8D-B235-EF4758CC2141}" sibTransId="{B9008A2C-C4D8-46C4-9E95-6DD0060B82D3}"/>
    <dgm:cxn modelId="{74C02A7B-4EB4-4760-960E-24C56AEC6D6D}" type="presOf" srcId="{BC4C112C-5382-476E-A034-7CBF5E512C93}" destId="{6F2BBBDB-BBCE-4F01-B6B3-86309E6F0CE1}" srcOrd="0" destOrd="0" presId="urn:microsoft.com/office/officeart/2018/2/layout/IconVerticalSolidList"/>
    <dgm:cxn modelId="{B4DBC684-9E8A-42F1-9ED8-37CF57689BD6}" type="presOf" srcId="{072274CE-27F7-4910-B626-0AEE1F4577B2}" destId="{7CCE1825-4758-4423-A5DC-07F69BDAFE4E}" srcOrd="0" destOrd="0" presId="urn:microsoft.com/office/officeart/2018/2/layout/IconVerticalSolidList"/>
    <dgm:cxn modelId="{9915199D-A9EA-4235-9324-DC0F78BBE9DD}" type="presOf" srcId="{487995D2-D106-43A3-A664-05FE64B195D9}" destId="{74A78AF1-7D89-4DBD-8764-4B4D893E0FB5}" srcOrd="0" destOrd="0" presId="urn:microsoft.com/office/officeart/2018/2/layout/IconVerticalSolidList"/>
    <dgm:cxn modelId="{8490CCB8-729D-4FF0-81C0-3016D63DC023}" type="presOf" srcId="{9DF1F673-2696-4E5F-9D84-F47BAFD90765}" destId="{0623917B-5C55-4A79-856E-272207B666DB}" srcOrd="0" destOrd="0" presId="urn:microsoft.com/office/officeart/2018/2/layout/IconVerticalSolidList"/>
    <dgm:cxn modelId="{8421A1C7-D208-4017-9267-A043F006453B}" type="presParOf" srcId="{EF699D33-1957-4037-B1F7-71504D64634A}" destId="{D6691E85-C5D2-4A9A-ACBA-E079AFBB98D1}" srcOrd="0" destOrd="0" presId="urn:microsoft.com/office/officeart/2018/2/layout/IconVerticalSolidList"/>
    <dgm:cxn modelId="{24DB54DB-FDB8-4C8A-AB65-55BC711B97AC}" type="presParOf" srcId="{D6691E85-C5D2-4A9A-ACBA-E079AFBB98D1}" destId="{EDE0A18A-DE44-4DC9-872B-F0ED097ED2D5}" srcOrd="0" destOrd="0" presId="urn:microsoft.com/office/officeart/2018/2/layout/IconVerticalSolidList"/>
    <dgm:cxn modelId="{2F5E2E14-6122-4439-99C4-88D3DEA8EA16}" type="presParOf" srcId="{D6691E85-C5D2-4A9A-ACBA-E079AFBB98D1}" destId="{8FDD4F3E-796F-4F97-BDC1-B3E2E0A6E8F8}" srcOrd="1" destOrd="0" presId="urn:microsoft.com/office/officeart/2018/2/layout/IconVerticalSolidList"/>
    <dgm:cxn modelId="{FBA78523-861B-4645-89D2-4126C37BE2E5}" type="presParOf" srcId="{D6691E85-C5D2-4A9A-ACBA-E079AFBB98D1}" destId="{99A369C1-DA41-4546-95FE-221D3ED2AAFB}" srcOrd="2" destOrd="0" presId="urn:microsoft.com/office/officeart/2018/2/layout/IconVerticalSolidList"/>
    <dgm:cxn modelId="{BF5FA0BE-EAEF-4198-A41F-90DACF7B4A94}" type="presParOf" srcId="{D6691E85-C5D2-4A9A-ACBA-E079AFBB98D1}" destId="{74A78AF1-7D89-4DBD-8764-4B4D893E0FB5}" srcOrd="3" destOrd="0" presId="urn:microsoft.com/office/officeart/2018/2/layout/IconVerticalSolidList"/>
    <dgm:cxn modelId="{A7DB9184-8B6F-4EC1-BBE3-9852E6482778}" type="presParOf" srcId="{EF699D33-1957-4037-B1F7-71504D64634A}" destId="{4F0D11C5-4E43-451C-AAEC-D87A7F168794}" srcOrd="1" destOrd="0" presId="urn:microsoft.com/office/officeart/2018/2/layout/IconVerticalSolidList"/>
    <dgm:cxn modelId="{08BB2A53-5391-4A35-B9F9-9D87A66EA877}" type="presParOf" srcId="{EF699D33-1957-4037-B1F7-71504D64634A}" destId="{78C8B5F7-853C-4D6D-89B1-832C81F141DF}" srcOrd="2" destOrd="0" presId="urn:microsoft.com/office/officeart/2018/2/layout/IconVerticalSolidList"/>
    <dgm:cxn modelId="{C6615B00-A545-4B08-83FD-911CDEC60E77}" type="presParOf" srcId="{78C8B5F7-853C-4D6D-89B1-832C81F141DF}" destId="{A82DB7B5-9E4E-45D5-AB02-74B32341A88F}" srcOrd="0" destOrd="0" presId="urn:microsoft.com/office/officeart/2018/2/layout/IconVerticalSolidList"/>
    <dgm:cxn modelId="{9ACFFA64-4A07-4EF1-8954-FE201FA676B0}" type="presParOf" srcId="{78C8B5F7-853C-4D6D-89B1-832C81F141DF}" destId="{B9B6747C-0F46-493A-92BF-87F43D6D03BA}" srcOrd="1" destOrd="0" presId="urn:microsoft.com/office/officeart/2018/2/layout/IconVerticalSolidList"/>
    <dgm:cxn modelId="{E7509510-637F-4460-8424-E4A3F866065C}" type="presParOf" srcId="{78C8B5F7-853C-4D6D-89B1-832C81F141DF}" destId="{D6523739-DECB-4353-ABBB-029B5B8FA33C}" srcOrd="2" destOrd="0" presId="urn:microsoft.com/office/officeart/2018/2/layout/IconVerticalSolidList"/>
    <dgm:cxn modelId="{50B58986-93AD-4C3F-A5D4-B4ECC55EE1DF}" type="presParOf" srcId="{78C8B5F7-853C-4D6D-89B1-832C81F141DF}" destId="{FB17629A-89BB-4A23-9958-1F90685BBE2E}" srcOrd="3" destOrd="0" presId="urn:microsoft.com/office/officeart/2018/2/layout/IconVerticalSolidList"/>
    <dgm:cxn modelId="{9696AD42-51FF-4557-9892-0161DAC4DE72}" type="presParOf" srcId="{EF699D33-1957-4037-B1F7-71504D64634A}" destId="{F98B1E00-A446-4F3C-B2AB-83F229C9C1FE}" srcOrd="3" destOrd="0" presId="urn:microsoft.com/office/officeart/2018/2/layout/IconVerticalSolidList"/>
    <dgm:cxn modelId="{0A4C202D-EA9C-412B-BA20-A36D463E3764}" type="presParOf" srcId="{EF699D33-1957-4037-B1F7-71504D64634A}" destId="{4575B406-41DD-4F4C-8D43-01CC0FD2F932}" srcOrd="4" destOrd="0" presId="urn:microsoft.com/office/officeart/2018/2/layout/IconVerticalSolidList"/>
    <dgm:cxn modelId="{28D0D97F-15D2-41F3-A42D-848E6639450A}" type="presParOf" srcId="{4575B406-41DD-4F4C-8D43-01CC0FD2F932}" destId="{26232AF3-ACAB-4EAF-8890-EC6965C034A2}" srcOrd="0" destOrd="0" presId="urn:microsoft.com/office/officeart/2018/2/layout/IconVerticalSolidList"/>
    <dgm:cxn modelId="{2BF7104F-DC16-48C0-A534-ADEBB31DD0A8}" type="presParOf" srcId="{4575B406-41DD-4F4C-8D43-01CC0FD2F932}" destId="{30CD2FD2-A290-45D9-A786-31300AD4BB1C}" srcOrd="1" destOrd="0" presId="urn:microsoft.com/office/officeart/2018/2/layout/IconVerticalSolidList"/>
    <dgm:cxn modelId="{DDED26DE-1BC0-4D46-8F1D-AF165BB24322}" type="presParOf" srcId="{4575B406-41DD-4F4C-8D43-01CC0FD2F932}" destId="{BBB8C715-6A09-4376-91AD-520D38C8BE05}" srcOrd="2" destOrd="0" presId="urn:microsoft.com/office/officeart/2018/2/layout/IconVerticalSolidList"/>
    <dgm:cxn modelId="{AE00366D-D18C-473A-950B-AF13B2981776}" type="presParOf" srcId="{4575B406-41DD-4F4C-8D43-01CC0FD2F932}" destId="{6F2BBBDB-BBCE-4F01-B6B3-86309E6F0CE1}" srcOrd="3" destOrd="0" presId="urn:microsoft.com/office/officeart/2018/2/layout/IconVerticalSolidList"/>
    <dgm:cxn modelId="{C73E075D-7123-4123-A8E8-6ECABB8A0DD7}" type="presParOf" srcId="{EF699D33-1957-4037-B1F7-71504D64634A}" destId="{BA77641E-9234-418D-B9D8-14FCD991C183}" srcOrd="5" destOrd="0" presId="urn:microsoft.com/office/officeart/2018/2/layout/IconVerticalSolidList"/>
    <dgm:cxn modelId="{603161CE-D07F-4A51-B379-78234B07DA8D}" type="presParOf" srcId="{EF699D33-1957-4037-B1F7-71504D64634A}" destId="{A6153CEF-9980-4A7D-AF17-6FC1504081A2}" srcOrd="6" destOrd="0" presId="urn:microsoft.com/office/officeart/2018/2/layout/IconVerticalSolidList"/>
    <dgm:cxn modelId="{3D816A26-D620-483A-987D-1C00FB3A46D7}" type="presParOf" srcId="{A6153CEF-9980-4A7D-AF17-6FC1504081A2}" destId="{53EBB4F0-551B-478E-9CEF-6A5892983C23}" srcOrd="0" destOrd="0" presId="urn:microsoft.com/office/officeart/2018/2/layout/IconVerticalSolidList"/>
    <dgm:cxn modelId="{A71BFCAA-E3DA-45BD-9AA3-39788ECC6C7F}" type="presParOf" srcId="{A6153CEF-9980-4A7D-AF17-6FC1504081A2}" destId="{1148A9C5-37E0-4108-9E87-24C50CDFF7E0}" srcOrd="1" destOrd="0" presId="urn:microsoft.com/office/officeart/2018/2/layout/IconVerticalSolidList"/>
    <dgm:cxn modelId="{C239DD4B-7ABB-4B36-980A-040C8EB86F8C}" type="presParOf" srcId="{A6153CEF-9980-4A7D-AF17-6FC1504081A2}" destId="{8E21173B-4FF2-4A0A-BFBF-62A458B8662B}" srcOrd="2" destOrd="0" presId="urn:microsoft.com/office/officeart/2018/2/layout/IconVerticalSolidList"/>
    <dgm:cxn modelId="{79815DCB-2871-4597-9D9E-1EF8A93A3BAD}" type="presParOf" srcId="{A6153CEF-9980-4A7D-AF17-6FC1504081A2}" destId="{7CCE1825-4758-4423-A5DC-07F69BDAFE4E}" srcOrd="3" destOrd="0" presId="urn:microsoft.com/office/officeart/2018/2/layout/IconVerticalSolidList"/>
    <dgm:cxn modelId="{1271413B-87CD-4798-81E2-A15A3F82328B}" type="presParOf" srcId="{EF699D33-1957-4037-B1F7-71504D64634A}" destId="{C510C2C2-A566-4807-8995-9EF095C0A3FE}" srcOrd="7" destOrd="0" presId="urn:microsoft.com/office/officeart/2018/2/layout/IconVerticalSolidList"/>
    <dgm:cxn modelId="{EF1AE178-BC41-47EF-B4EA-5BD1967AE6E4}" type="presParOf" srcId="{EF699D33-1957-4037-B1F7-71504D64634A}" destId="{4B171B47-6DF0-4C77-A418-80FD1F698CDB}" srcOrd="8" destOrd="0" presId="urn:microsoft.com/office/officeart/2018/2/layout/IconVerticalSolidList"/>
    <dgm:cxn modelId="{547F64E3-CA68-44F1-90B9-8297F01D09A1}" type="presParOf" srcId="{4B171B47-6DF0-4C77-A418-80FD1F698CDB}" destId="{015627B9-4129-4D19-AC8E-2E868D66D150}" srcOrd="0" destOrd="0" presId="urn:microsoft.com/office/officeart/2018/2/layout/IconVerticalSolidList"/>
    <dgm:cxn modelId="{2B174FF9-5E7F-4BFE-A747-4E44289B3618}" type="presParOf" srcId="{4B171B47-6DF0-4C77-A418-80FD1F698CDB}" destId="{E95278B9-4793-4D25-9ED5-8C27D4CB5291}" srcOrd="1" destOrd="0" presId="urn:microsoft.com/office/officeart/2018/2/layout/IconVerticalSolidList"/>
    <dgm:cxn modelId="{545938BC-9B9E-46B8-9F35-180607299303}" type="presParOf" srcId="{4B171B47-6DF0-4C77-A418-80FD1F698CDB}" destId="{0A5BF0FD-A962-4C26-B9D1-FEA37AF85D98}" srcOrd="2" destOrd="0" presId="urn:microsoft.com/office/officeart/2018/2/layout/IconVerticalSolidList"/>
    <dgm:cxn modelId="{CE8029A0-5DFD-43E0-9F14-0C220EBDC40D}" type="presParOf" srcId="{4B171B47-6DF0-4C77-A418-80FD1F698CDB}" destId="{0623917B-5C55-4A79-856E-272207B666D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517A53-DAFE-46F0-AC94-6BBD90A86A4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9EB81FC-FF37-4C4C-BA0C-45F60BF9B2C4}">
      <dgm:prSet/>
      <dgm:spPr/>
      <dgm:t>
        <a:bodyPr/>
        <a:lstStyle/>
        <a:p>
          <a:r>
            <a:rPr lang="en-US"/>
            <a:t>Rule Testing</a:t>
          </a:r>
        </a:p>
      </dgm:t>
    </dgm:pt>
    <dgm:pt modelId="{0CB2D146-7266-4092-811C-D7900DEB1A27}" type="parTrans" cxnId="{A3034BFB-00C8-43E6-960A-67DFF683360C}">
      <dgm:prSet/>
      <dgm:spPr/>
      <dgm:t>
        <a:bodyPr/>
        <a:lstStyle/>
        <a:p>
          <a:endParaRPr lang="en-US"/>
        </a:p>
      </dgm:t>
    </dgm:pt>
    <dgm:pt modelId="{4F5548B7-9A99-4359-9D58-4A5A758CA57D}" type="sibTrans" cxnId="{A3034BFB-00C8-43E6-960A-67DFF683360C}">
      <dgm:prSet/>
      <dgm:spPr/>
      <dgm:t>
        <a:bodyPr/>
        <a:lstStyle/>
        <a:p>
          <a:endParaRPr lang="en-US"/>
        </a:p>
      </dgm:t>
    </dgm:pt>
    <dgm:pt modelId="{D2B415B6-56D2-49C5-BFB5-FFC99A0C5BD8}">
      <dgm:prSet/>
      <dgm:spPr/>
      <dgm:t>
        <a:bodyPr/>
        <a:lstStyle/>
        <a:p>
          <a:r>
            <a:rPr lang="en-US"/>
            <a:t>Hard to handle cases testing</a:t>
          </a:r>
        </a:p>
      </dgm:t>
    </dgm:pt>
    <dgm:pt modelId="{3784F208-C1FD-4BD1-9C00-1955B37C5360}" type="parTrans" cxnId="{08027539-3AF0-4DB7-87A7-A0A96A2361ED}">
      <dgm:prSet/>
      <dgm:spPr/>
      <dgm:t>
        <a:bodyPr/>
        <a:lstStyle/>
        <a:p>
          <a:endParaRPr lang="en-US"/>
        </a:p>
      </dgm:t>
    </dgm:pt>
    <dgm:pt modelId="{72CD9942-D5E4-4B04-AA08-BBFCEE340CA5}" type="sibTrans" cxnId="{08027539-3AF0-4DB7-87A7-A0A96A2361ED}">
      <dgm:prSet/>
      <dgm:spPr/>
      <dgm:t>
        <a:bodyPr/>
        <a:lstStyle/>
        <a:p>
          <a:endParaRPr lang="en-US"/>
        </a:p>
      </dgm:t>
    </dgm:pt>
    <dgm:pt modelId="{258100A5-79D4-4A2C-B851-A70BAD000302}">
      <dgm:prSet/>
      <dgm:spPr/>
      <dgm:t>
        <a:bodyPr/>
        <a:lstStyle/>
        <a:p>
          <a:r>
            <a:rPr lang="en-US"/>
            <a:t>Inspection after run</a:t>
          </a:r>
        </a:p>
      </dgm:t>
    </dgm:pt>
    <dgm:pt modelId="{2F4AA147-BDDB-4830-9762-9B803E5DEEDB}" type="parTrans" cxnId="{8B1FA7D1-5D8C-4971-B988-D57F97E2917B}">
      <dgm:prSet/>
      <dgm:spPr/>
      <dgm:t>
        <a:bodyPr/>
        <a:lstStyle/>
        <a:p>
          <a:endParaRPr lang="en-US"/>
        </a:p>
      </dgm:t>
    </dgm:pt>
    <dgm:pt modelId="{EE45B178-680C-43FF-90BB-FC3A5A7290AD}" type="sibTrans" cxnId="{8B1FA7D1-5D8C-4971-B988-D57F97E2917B}">
      <dgm:prSet/>
      <dgm:spPr/>
      <dgm:t>
        <a:bodyPr/>
        <a:lstStyle/>
        <a:p>
          <a:endParaRPr lang="en-US"/>
        </a:p>
      </dgm:t>
    </dgm:pt>
    <dgm:pt modelId="{9C50B983-3C94-44D0-A8E0-B5F26BF76602}">
      <dgm:prSet/>
      <dgm:spPr/>
      <dgm:t>
        <a:bodyPr/>
        <a:lstStyle/>
        <a:p>
          <a:r>
            <a:rPr lang="en-US"/>
            <a:t>Scenario Validation</a:t>
          </a:r>
        </a:p>
      </dgm:t>
    </dgm:pt>
    <dgm:pt modelId="{7610CBA3-A93A-4514-90A4-79D2A067B494}" type="parTrans" cxnId="{74CD634A-BEEE-4D47-831E-4D2DE87FC9E6}">
      <dgm:prSet/>
      <dgm:spPr/>
      <dgm:t>
        <a:bodyPr/>
        <a:lstStyle/>
        <a:p>
          <a:endParaRPr lang="en-US"/>
        </a:p>
      </dgm:t>
    </dgm:pt>
    <dgm:pt modelId="{715FA2BE-623F-4BE5-B7E7-617EAEB0868F}" type="sibTrans" cxnId="{74CD634A-BEEE-4D47-831E-4D2DE87FC9E6}">
      <dgm:prSet/>
      <dgm:spPr/>
      <dgm:t>
        <a:bodyPr/>
        <a:lstStyle/>
        <a:p>
          <a:endParaRPr lang="en-US"/>
        </a:p>
      </dgm:t>
    </dgm:pt>
    <dgm:pt modelId="{0F0DA977-B083-432C-BBCE-B952014B059E}">
      <dgm:prSet/>
      <dgm:spPr/>
      <dgm:t>
        <a:bodyPr/>
        <a:lstStyle/>
        <a:p>
          <a:r>
            <a:rPr lang="en-US"/>
            <a:t>Prioritization</a:t>
          </a:r>
        </a:p>
      </dgm:t>
    </dgm:pt>
    <dgm:pt modelId="{94C68363-1127-4C61-9338-18974276C46B}" type="parTrans" cxnId="{D1730638-A471-4746-8E1F-B3D29FF1DDAA}">
      <dgm:prSet/>
      <dgm:spPr/>
      <dgm:t>
        <a:bodyPr/>
        <a:lstStyle/>
        <a:p>
          <a:endParaRPr lang="en-US"/>
        </a:p>
      </dgm:t>
    </dgm:pt>
    <dgm:pt modelId="{265FE517-3011-49CE-814D-70095A438220}" type="sibTrans" cxnId="{D1730638-A471-4746-8E1F-B3D29FF1DDAA}">
      <dgm:prSet/>
      <dgm:spPr/>
      <dgm:t>
        <a:bodyPr/>
        <a:lstStyle/>
        <a:p>
          <a:endParaRPr lang="en-US"/>
        </a:p>
      </dgm:t>
    </dgm:pt>
    <dgm:pt modelId="{90C70640-D340-4B2C-B150-165257DDEEDC}" type="pres">
      <dgm:prSet presAssocID="{9B517A53-DAFE-46F0-AC94-6BBD90A86A47}" presName="diagram" presStyleCnt="0">
        <dgm:presLayoutVars>
          <dgm:dir/>
          <dgm:resizeHandles val="exact"/>
        </dgm:presLayoutVars>
      </dgm:prSet>
      <dgm:spPr/>
    </dgm:pt>
    <dgm:pt modelId="{A0C4FD5E-EF9A-46AE-9183-3C05836B60ED}" type="pres">
      <dgm:prSet presAssocID="{69EB81FC-FF37-4C4C-BA0C-45F60BF9B2C4}" presName="node" presStyleLbl="node1" presStyleIdx="0" presStyleCnt="5">
        <dgm:presLayoutVars>
          <dgm:bulletEnabled val="1"/>
        </dgm:presLayoutVars>
      </dgm:prSet>
      <dgm:spPr/>
    </dgm:pt>
    <dgm:pt modelId="{D7CA2AD3-9198-4DAB-89DA-D7A968884B27}" type="pres">
      <dgm:prSet presAssocID="{4F5548B7-9A99-4359-9D58-4A5A758CA57D}" presName="sibTrans" presStyleCnt="0"/>
      <dgm:spPr/>
    </dgm:pt>
    <dgm:pt modelId="{5E228F2C-CD38-401A-AB48-31088A658A77}" type="pres">
      <dgm:prSet presAssocID="{D2B415B6-56D2-49C5-BFB5-FFC99A0C5BD8}" presName="node" presStyleLbl="node1" presStyleIdx="1" presStyleCnt="5">
        <dgm:presLayoutVars>
          <dgm:bulletEnabled val="1"/>
        </dgm:presLayoutVars>
      </dgm:prSet>
      <dgm:spPr/>
    </dgm:pt>
    <dgm:pt modelId="{EAB89181-0E50-4796-B6B2-D8DD4001A4ED}" type="pres">
      <dgm:prSet presAssocID="{72CD9942-D5E4-4B04-AA08-BBFCEE340CA5}" presName="sibTrans" presStyleCnt="0"/>
      <dgm:spPr/>
    </dgm:pt>
    <dgm:pt modelId="{309AC247-F7FC-4298-90BC-DE8515F0C312}" type="pres">
      <dgm:prSet presAssocID="{258100A5-79D4-4A2C-B851-A70BAD000302}" presName="node" presStyleLbl="node1" presStyleIdx="2" presStyleCnt="5">
        <dgm:presLayoutVars>
          <dgm:bulletEnabled val="1"/>
        </dgm:presLayoutVars>
      </dgm:prSet>
      <dgm:spPr/>
    </dgm:pt>
    <dgm:pt modelId="{D0BC077F-CF3E-47B3-A313-6A9AC466D8A7}" type="pres">
      <dgm:prSet presAssocID="{EE45B178-680C-43FF-90BB-FC3A5A7290AD}" presName="sibTrans" presStyleCnt="0"/>
      <dgm:spPr/>
    </dgm:pt>
    <dgm:pt modelId="{064E26EF-217B-4D8C-B4F1-CE8AB4C988EC}" type="pres">
      <dgm:prSet presAssocID="{9C50B983-3C94-44D0-A8E0-B5F26BF76602}" presName="node" presStyleLbl="node1" presStyleIdx="3" presStyleCnt="5">
        <dgm:presLayoutVars>
          <dgm:bulletEnabled val="1"/>
        </dgm:presLayoutVars>
      </dgm:prSet>
      <dgm:spPr/>
    </dgm:pt>
    <dgm:pt modelId="{26E3014D-27C0-4564-870A-0157FA4F9FF4}" type="pres">
      <dgm:prSet presAssocID="{715FA2BE-623F-4BE5-B7E7-617EAEB0868F}" presName="sibTrans" presStyleCnt="0"/>
      <dgm:spPr/>
    </dgm:pt>
    <dgm:pt modelId="{882F0584-80A2-43AB-BB7C-37849CC9F007}" type="pres">
      <dgm:prSet presAssocID="{0F0DA977-B083-432C-BBCE-B952014B059E}" presName="node" presStyleLbl="node1" presStyleIdx="4" presStyleCnt="5">
        <dgm:presLayoutVars>
          <dgm:bulletEnabled val="1"/>
        </dgm:presLayoutVars>
      </dgm:prSet>
      <dgm:spPr/>
    </dgm:pt>
  </dgm:ptLst>
  <dgm:cxnLst>
    <dgm:cxn modelId="{D1730638-A471-4746-8E1F-B3D29FF1DDAA}" srcId="{9B517A53-DAFE-46F0-AC94-6BBD90A86A47}" destId="{0F0DA977-B083-432C-BBCE-B952014B059E}" srcOrd="4" destOrd="0" parTransId="{94C68363-1127-4C61-9338-18974276C46B}" sibTransId="{265FE517-3011-49CE-814D-70095A438220}"/>
    <dgm:cxn modelId="{08027539-3AF0-4DB7-87A7-A0A96A2361ED}" srcId="{9B517A53-DAFE-46F0-AC94-6BBD90A86A47}" destId="{D2B415B6-56D2-49C5-BFB5-FFC99A0C5BD8}" srcOrd="1" destOrd="0" parTransId="{3784F208-C1FD-4BD1-9C00-1955B37C5360}" sibTransId="{72CD9942-D5E4-4B04-AA08-BBFCEE340CA5}"/>
    <dgm:cxn modelId="{74CD634A-BEEE-4D47-831E-4D2DE87FC9E6}" srcId="{9B517A53-DAFE-46F0-AC94-6BBD90A86A47}" destId="{9C50B983-3C94-44D0-A8E0-B5F26BF76602}" srcOrd="3" destOrd="0" parTransId="{7610CBA3-A93A-4514-90A4-79D2A067B494}" sibTransId="{715FA2BE-623F-4BE5-B7E7-617EAEB0868F}"/>
    <dgm:cxn modelId="{6C6BB474-D52C-428A-9689-9E0A2679CDAC}" type="presOf" srcId="{9B517A53-DAFE-46F0-AC94-6BBD90A86A47}" destId="{90C70640-D340-4B2C-B150-165257DDEEDC}" srcOrd="0" destOrd="0" presId="urn:microsoft.com/office/officeart/2005/8/layout/default"/>
    <dgm:cxn modelId="{C9CC488E-E3A0-489F-8929-0D76FB82F2E1}" type="presOf" srcId="{258100A5-79D4-4A2C-B851-A70BAD000302}" destId="{309AC247-F7FC-4298-90BC-DE8515F0C312}" srcOrd="0" destOrd="0" presId="urn:microsoft.com/office/officeart/2005/8/layout/default"/>
    <dgm:cxn modelId="{8D747893-039B-45AF-B75E-052212BC6474}" type="presOf" srcId="{0F0DA977-B083-432C-BBCE-B952014B059E}" destId="{882F0584-80A2-43AB-BB7C-37849CC9F007}" srcOrd="0" destOrd="0" presId="urn:microsoft.com/office/officeart/2005/8/layout/default"/>
    <dgm:cxn modelId="{B10233A8-137F-4758-93BB-6CCA73114A1C}" type="presOf" srcId="{9C50B983-3C94-44D0-A8E0-B5F26BF76602}" destId="{064E26EF-217B-4D8C-B4F1-CE8AB4C988EC}" srcOrd="0" destOrd="0" presId="urn:microsoft.com/office/officeart/2005/8/layout/default"/>
    <dgm:cxn modelId="{8B1FA7D1-5D8C-4971-B988-D57F97E2917B}" srcId="{9B517A53-DAFE-46F0-AC94-6BBD90A86A47}" destId="{258100A5-79D4-4A2C-B851-A70BAD000302}" srcOrd="2" destOrd="0" parTransId="{2F4AA147-BDDB-4830-9762-9B803E5DEEDB}" sibTransId="{EE45B178-680C-43FF-90BB-FC3A5A7290AD}"/>
    <dgm:cxn modelId="{D3570EDA-C4CB-47D4-A901-DBBFBE3D684B}" type="presOf" srcId="{69EB81FC-FF37-4C4C-BA0C-45F60BF9B2C4}" destId="{A0C4FD5E-EF9A-46AE-9183-3C05836B60ED}" srcOrd="0" destOrd="0" presId="urn:microsoft.com/office/officeart/2005/8/layout/default"/>
    <dgm:cxn modelId="{B4A0D8E5-383B-4E36-A91D-9605BE673428}" type="presOf" srcId="{D2B415B6-56D2-49C5-BFB5-FFC99A0C5BD8}" destId="{5E228F2C-CD38-401A-AB48-31088A658A77}" srcOrd="0" destOrd="0" presId="urn:microsoft.com/office/officeart/2005/8/layout/default"/>
    <dgm:cxn modelId="{A3034BFB-00C8-43E6-960A-67DFF683360C}" srcId="{9B517A53-DAFE-46F0-AC94-6BBD90A86A47}" destId="{69EB81FC-FF37-4C4C-BA0C-45F60BF9B2C4}" srcOrd="0" destOrd="0" parTransId="{0CB2D146-7266-4092-811C-D7900DEB1A27}" sibTransId="{4F5548B7-9A99-4359-9D58-4A5A758CA57D}"/>
    <dgm:cxn modelId="{E5AE75CB-A05C-4FC7-9535-900976FC11A0}" type="presParOf" srcId="{90C70640-D340-4B2C-B150-165257DDEEDC}" destId="{A0C4FD5E-EF9A-46AE-9183-3C05836B60ED}" srcOrd="0" destOrd="0" presId="urn:microsoft.com/office/officeart/2005/8/layout/default"/>
    <dgm:cxn modelId="{3CBDD42F-CC10-4FCA-AF27-568EF623DEE1}" type="presParOf" srcId="{90C70640-D340-4B2C-B150-165257DDEEDC}" destId="{D7CA2AD3-9198-4DAB-89DA-D7A968884B27}" srcOrd="1" destOrd="0" presId="urn:microsoft.com/office/officeart/2005/8/layout/default"/>
    <dgm:cxn modelId="{71999AFA-22FF-4DFC-94D7-DBFC646DD789}" type="presParOf" srcId="{90C70640-D340-4B2C-B150-165257DDEEDC}" destId="{5E228F2C-CD38-401A-AB48-31088A658A77}" srcOrd="2" destOrd="0" presId="urn:microsoft.com/office/officeart/2005/8/layout/default"/>
    <dgm:cxn modelId="{1E6CC2CA-B41E-4D33-B7BC-DDEC2AEB1905}" type="presParOf" srcId="{90C70640-D340-4B2C-B150-165257DDEEDC}" destId="{EAB89181-0E50-4796-B6B2-D8DD4001A4ED}" srcOrd="3" destOrd="0" presId="urn:microsoft.com/office/officeart/2005/8/layout/default"/>
    <dgm:cxn modelId="{5F70001F-E1EA-4E51-BE17-E5D1A3E3181E}" type="presParOf" srcId="{90C70640-D340-4B2C-B150-165257DDEEDC}" destId="{309AC247-F7FC-4298-90BC-DE8515F0C312}" srcOrd="4" destOrd="0" presId="urn:microsoft.com/office/officeart/2005/8/layout/default"/>
    <dgm:cxn modelId="{02D78F28-81F6-4626-9215-082CA276CB74}" type="presParOf" srcId="{90C70640-D340-4B2C-B150-165257DDEEDC}" destId="{D0BC077F-CF3E-47B3-A313-6A9AC466D8A7}" srcOrd="5" destOrd="0" presId="urn:microsoft.com/office/officeart/2005/8/layout/default"/>
    <dgm:cxn modelId="{50263E01-9938-4715-8F34-CDF94F4B395A}" type="presParOf" srcId="{90C70640-D340-4B2C-B150-165257DDEEDC}" destId="{064E26EF-217B-4D8C-B4F1-CE8AB4C988EC}" srcOrd="6" destOrd="0" presId="urn:microsoft.com/office/officeart/2005/8/layout/default"/>
    <dgm:cxn modelId="{06313176-9A4E-4B7E-A2A3-7AACB2AD7D1E}" type="presParOf" srcId="{90C70640-D340-4B2C-B150-165257DDEEDC}" destId="{26E3014D-27C0-4564-870A-0157FA4F9FF4}" srcOrd="7" destOrd="0" presId="urn:microsoft.com/office/officeart/2005/8/layout/default"/>
    <dgm:cxn modelId="{64F28B7C-1CB6-45DF-937A-A4C4E6F304D0}" type="presParOf" srcId="{90C70640-D340-4B2C-B150-165257DDEEDC}" destId="{882F0584-80A2-43AB-BB7C-37849CC9F007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61C780-1E33-40E2-A507-D9203DC27F79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B9E29F-8762-47F1-91E2-E5AEC6D50BF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Rule-based system manages multi-robot coordination.</a:t>
          </a:r>
        </a:p>
      </dgm:t>
    </dgm:pt>
    <dgm:pt modelId="{8DE3B9F4-ADFF-4C06-9C75-0AE02A684F4B}" type="parTrans" cxnId="{5227C30B-FDFA-4F8C-86D0-923A499645E8}">
      <dgm:prSet/>
      <dgm:spPr/>
      <dgm:t>
        <a:bodyPr/>
        <a:lstStyle/>
        <a:p>
          <a:endParaRPr lang="en-US"/>
        </a:p>
      </dgm:t>
    </dgm:pt>
    <dgm:pt modelId="{E34BBE7A-DF94-4A41-84F1-60901647E346}" type="sibTrans" cxnId="{5227C30B-FDFA-4F8C-86D0-923A499645E8}">
      <dgm:prSet/>
      <dgm:spPr/>
      <dgm:t>
        <a:bodyPr/>
        <a:lstStyle/>
        <a:p>
          <a:endParaRPr lang="en-US"/>
        </a:p>
      </dgm:t>
    </dgm:pt>
    <dgm:pt modelId="{218E6B12-317C-4299-9F0A-5BF88B2CF5F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Uses structured facts and modular rules.</a:t>
          </a:r>
        </a:p>
      </dgm:t>
    </dgm:pt>
    <dgm:pt modelId="{06FF134A-6DB6-4A42-9932-196A61DA53B6}" type="parTrans" cxnId="{9160BDCC-E3F4-463C-9F15-5EC32C37C4E1}">
      <dgm:prSet/>
      <dgm:spPr/>
      <dgm:t>
        <a:bodyPr/>
        <a:lstStyle/>
        <a:p>
          <a:endParaRPr lang="en-US"/>
        </a:p>
      </dgm:t>
    </dgm:pt>
    <dgm:pt modelId="{9348F2F4-2E31-4069-89BD-851C5540E366}" type="sibTrans" cxnId="{9160BDCC-E3F4-463C-9F15-5EC32C37C4E1}">
      <dgm:prSet/>
      <dgm:spPr/>
      <dgm:t>
        <a:bodyPr/>
        <a:lstStyle/>
        <a:p>
          <a:endParaRPr lang="en-US"/>
        </a:p>
      </dgm:t>
    </dgm:pt>
    <dgm:pt modelId="{20111052-97F2-45CE-82B4-8FC4E2C379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Lays foundation for smart manufacturing systems.</a:t>
          </a:r>
        </a:p>
      </dgm:t>
    </dgm:pt>
    <dgm:pt modelId="{D602A750-A76B-4BB2-AEA1-BC5218560C7B}" type="parTrans" cxnId="{53E0755B-3558-42DD-BE84-07C3C8EDE9B7}">
      <dgm:prSet/>
      <dgm:spPr/>
      <dgm:t>
        <a:bodyPr/>
        <a:lstStyle/>
        <a:p>
          <a:endParaRPr lang="en-US"/>
        </a:p>
      </dgm:t>
    </dgm:pt>
    <dgm:pt modelId="{D11ED308-11F9-427B-BD5A-9EBAD2DED7FA}" type="sibTrans" cxnId="{53E0755B-3558-42DD-BE84-07C3C8EDE9B7}">
      <dgm:prSet/>
      <dgm:spPr/>
      <dgm:t>
        <a:bodyPr/>
        <a:lstStyle/>
        <a:p>
          <a:endParaRPr lang="en-US"/>
        </a:p>
      </dgm:t>
    </dgm:pt>
    <dgm:pt modelId="{002CFF54-2CC3-436C-9607-6FE1A619F2B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Supports extension to dynamic or real-time contexts.</a:t>
          </a:r>
        </a:p>
      </dgm:t>
    </dgm:pt>
    <dgm:pt modelId="{56BDCA95-7387-411D-A2C4-840F812805AB}" type="parTrans" cxnId="{2365379A-6761-48AB-90FB-8AAC63F7A513}">
      <dgm:prSet/>
      <dgm:spPr/>
      <dgm:t>
        <a:bodyPr/>
        <a:lstStyle/>
        <a:p>
          <a:endParaRPr lang="en-US"/>
        </a:p>
      </dgm:t>
    </dgm:pt>
    <dgm:pt modelId="{5B2127C9-7087-462E-8462-E2C318B54CA8}" type="sibTrans" cxnId="{2365379A-6761-48AB-90FB-8AAC63F7A513}">
      <dgm:prSet/>
      <dgm:spPr/>
      <dgm:t>
        <a:bodyPr/>
        <a:lstStyle/>
        <a:p>
          <a:endParaRPr lang="en-US"/>
        </a:p>
      </dgm:t>
    </dgm:pt>
    <dgm:pt modelId="{9361DDDD-6A59-43EB-92B1-A57536DDC693}" type="pres">
      <dgm:prSet presAssocID="{C661C780-1E33-40E2-A507-D9203DC27F79}" presName="root" presStyleCnt="0">
        <dgm:presLayoutVars>
          <dgm:dir/>
          <dgm:resizeHandles val="exact"/>
        </dgm:presLayoutVars>
      </dgm:prSet>
      <dgm:spPr/>
    </dgm:pt>
    <dgm:pt modelId="{BE7904AB-B0D0-4E38-A7F2-45E73D222C2F}" type="pres">
      <dgm:prSet presAssocID="{C0B9E29F-8762-47F1-91E2-E5AEC6D50BF4}" presName="compNode" presStyleCnt="0"/>
      <dgm:spPr/>
    </dgm:pt>
    <dgm:pt modelId="{7D52806E-722F-4BF6-8CD8-15D7F5B089F9}" type="pres">
      <dgm:prSet presAssocID="{C0B9E29F-8762-47F1-91E2-E5AEC6D50BF4}" presName="bgRect" presStyleLbl="bgShp" presStyleIdx="0" presStyleCnt="4"/>
      <dgm:spPr/>
    </dgm:pt>
    <dgm:pt modelId="{11A96105-838F-48FF-B1A4-B43AF141644A}" type="pres">
      <dgm:prSet presAssocID="{C0B9E29F-8762-47F1-91E2-E5AEC6D50BF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6C127E04-93E3-4FC9-A179-A7C4E7823857}" type="pres">
      <dgm:prSet presAssocID="{C0B9E29F-8762-47F1-91E2-E5AEC6D50BF4}" presName="spaceRect" presStyleCnt="0"/>
      <dgm:spPr/>
    </dgm:pt>
    <dgm:pt modelId="{A576C33D-83F0-407B-9237-ADF04F991D39}" type="pres">
      <dgm:prSet presAssocID="{C0B9E29F-8762-47F1-91E2-E5AEC6D50BF4}" presName="parTx" presStyleLbl="revTx" presStyleIdx="0" presStyleCnt="4">
        <dgm:presLayoutVars>
          <dgm:chMax val="0"/>
          <dgm:chPref val="0"/>
        </dgm:presLayoutVars>
      </dgm:prSet>
      <dgm:spPr/>
    </dgm:pt>
    <dgm:pt modelId="{4C6AFFBB-E2B7-4096-B0C6-CCAAEF9613D2}" type="pres">
      <dgm:prSet presAssocID="{E34BBE7A-DF94-4A41-84F1-60901647E346}" presName="sibTrans" presStyleCnt="0"/>
      <dgm:spPr/>
    </dgm:pt>
    <dgm:pt modelId="{74760A7F-C703-4CBC-B1F1-BC95FF4400CD}" type="pres">
      <dgm:prSet presAssocID="{218E6B12-317C-4299-9F0A-5BF88B2CF5F3}" presName="compNode" presStyleCnt="0"/>
      <dgm:spPr/>
    </dgm:pt>
    <dgm:pt modelId="{1966A8DB-4EFB-408E-9F11-851E2196B082}" type="pres">
      <dgm:prSet presAssocID="{218E6B12-317C-4299-9F0A-5BF88B2CF5F3}" presName="bgRect" presStyleLbl="bgShp" presStyleIdx="1" presStyleCnt="4"/>
      <dgm:spPr/>
    </dgm:pt>
    <dgm:pt modelId="{FD9B360F-2B15-429A-A56F-E3973BCD5818}" type="pres">
      <dgm:prSet presAssocID="{218E6B12-317C-4299-9F0A-5BF88B2CF5F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etwork Diagram"/>
        </a:ext>
      </dgm:extLst>
    </dgm:pt>
    <dgm:pt modelId="{0F767890-8C32-493E-AE98-179CB62DB8A6}" type="pres">
      <dgm:prSet presAssocID="{218E6B12-317C-4299-9F0A-5BF88B2CF5F3}" presName="spaceRect" presStyleCnt="0"/>
      <dgm:spPr/>
    </dgm:pt>
    <dgm:pt modelId="{B5C6A19E-3682-4085-BF78-D2551D004B58}" type="pres">
      <dgm:prSet presAssocID="{218E6B12-317C-4299-9F0A-5BF88B2CF5F3}" presName="parTx" presStyleLbl="revTx" presStyleIdx="1" presStyleCnt="4">
        <dgm:presLayoutVars>
          <dgm:chMax val="0"/>
          <dgm:chPref val="0"/>
        </dgm:presLayoutVars>
      </dgm:prSet>
      <dgm:spPr/>
    </dgm:pt>
    <dgm:pt modelId="{3326F0D5-3DB3-47C7-BD6D-515DD1AC60C0}" type="pres">
      <dgm:prSet presAssocID="{9348F2F4-2E31-4069-89BD-851C5540E366}" presName="sibTrans" presStyleCnt="0"/>
      <dgm:spPr/>
    </dgm:pt>
    <dgm:pt modelId="{8001522E-843C-411A-915C-58814880706B}" type="pres">
      <dgm:prSet presAssocID="{20111052-97F2-45CE-82B4-8FC4E2C379B6}" presName="compNode" presStyleCnt="0"/>
      <dgm:spPr/>
    </dgm:pt>
    <dgm:pt modelId="{ED84A48C-7375-4C06-BEC3-2FCD79AE9623}" type="pres">
      <dgm:prSet presAssocID="{20111052-97F2-45CE-82B4-8FC4E2C379B6}" presName="bgRect" presStyleLbl="bgShp" presStyleIdx="2" presStyleCnt="4"/>
      <dgm:spPr/>
    </dgm:pt>
    <dgm:pt modelId="{3F243F23-3A23-4424-ADC6-BC7046A6272E}" type="pres">
      <dgm:prSet presAssocID="{20111052-97F2-45CE-82B4-8FC4E2C379B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ți dințate"/>
        </a:ext>
      </dgm:extLst>
    </dgm:pt>
    <dgm:pt modelId="{553F9766-B66A-45F5-AFCE-4F1D5780274D}" type="pres">
      <dgm:prSet presAssocID="{20111052-97F2-45CE-82B4-8FC4E2C379B6}" presName="spaceRect" presStyleCnt="0"/>
      <dgm:spPr/>
    </dgm:pt>
    <dgm:pt modelId="{D28BC9BD-BF03-418E-9849-4FC8418E9502}" type="pres">
      <dgm:prSet presAssocID="{20111052-97F2-45CE-82B4-8FC4E2C379B6}" presName="parTx" presStyleLbl="revTx" presStyleIdx="2" presStyleCnt="4">
        <dgm:presLayoutVars>
          <dgm:chMax val="0"/>
          <dgm:chPref val="0"/>
        </dgm:presLayoutVars>
      </dgm:prSet>
      <dgm:spPr/>
    </dgm:pt>
    <dgm:pt modelId="{1B2DE994-F2BE-4A00-BB94-CC6D73D531B1}" type="pres">
      <dgm:prSet presAssocID="{D11ED308-11F9-427B-BD5A-9EBAD2DED7FA}" presName="sibTrans" presStyleCnt="0"/>
      <dgm:spPr/>
    </dgm:pt>
    <dgm:pt modelId="{799E162B-7551-42E7-B241-07DE3BE0561D}" type="pres">
      <dgm:prSet presAssocID="{002CFF54-2CC3-436C-9607-6FE1A619F2B3}" presName="compNode" presStyleCnt="0"/>
      <dgm:spPr/>
    </dgm:pt>
    <dgm:pt modelId="{7CC284E0-5582-4495-8E20-2043792170A9}" type="pres">
      <dgm:prSet presAssocID="{002CFF54-2CC3-436C-9607-6FE1A619F2B3}" presName="bgRect" presStyleLbl="bgShp" presStyleIdx="3" presStyleCnt="4"/>
      <dgm:spPr/>
    </dgm:pt>
    <dgm:pt modelId="{98A82D41-19EC-48FC-9493-6F321455D541}" type="pres">
      <dgm:prSet presAssocID="{002CFF54-2CC3-436C-9607-6FE1A619F2B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rawing Compass"/>
        </a:ext>
      </dgm:extLst>
    </dgm:pt>
    <dgm:pt modelId="{88B9A971-B6A0-44FF-BB66-9FA8102A9AE8}" type="pres">
      <dgm:prSet presAssocID="{002CFF54-2CC3-436C-9607-6FE1A619F2B3}" presName="spaceRect" presStyleCnt="0"/>
      <dgm:spPr/>
    </dgm:pt>
    <dgm:pt modelId="{F4ABD8C6-4C62-486A-A955-F6D0997835F5}" type="pres">
      <dgm:prSet presAssocID="{002CFF54-2CC3-436C-9607-6FE1A619F2B3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5227C30B-FDFA-4F8C-86D0-923A499645E8}" srcId="{C661C780-1E33-40E2-A507-D9203DC27F79}" destId="{C0B9E29F-8762-47F1-91E2-E5AEC6D50BF4}" srcOrd="0" destOrd="0" parTransId="{8DE3B9F4-ADFF-4C06-9C75-0AE02A684F4B}" sibTransId="{E34BBE7A-DF94-4A41-84F1-60901647E346}"/>
    <dgm:cxn modelId="{B19C0318-AD6A-48EF-A386-CD4F72CD3E35}" type="presOf" srcId="{20111052-97F2-45CE-82B4-8FC4E2C379B6}" destId="{D28BC9BD-BF03-418E-9849-4FC8418E9502}" srcOrd="0" destOrd="0" presId="urn:microsoft.com/office/officeart/2018/2/layout/IconVerticalSolidList"/>
    <dgm:cxn modelId="{46673028-AADA-4663-ADB6-224129CB039C}" type="presOf" srcId="{C661C780-1E33-40E2-A507-D9203DC27F79}" destId="{9361DDDD-6A59-43EB-92B1-A57536DDC693}" srcOrd="0" destOrd="0" presId="urn:microsoft.com/office/officeart/2018/2/layout/IconVerticalSolidList"/>
    <dgm:cxn modelId="{4767253A-E27F-49D2-A579-8A31A7431DC1}" type="presOf" srcId="{002CFF54-2CC3-436C-9607-6FE1A619F2B3}" destId="{F4ABD8C6-4C62-486A-A955-F6D0997835F5}" srcOrd="0" destOrd="0" presId="urn:microsoft.com/office/officeart/2018/2/layout/IconVerticalSolidList"/>
    <dgm:cxn modelId="{53E0755B-3558-42DD-BE84-07C3C8EDE9B7}" srcId="{C661C780-1E33-40E2-A507-D9203DC27F79}" destId="{20111052-97F2-45CE-82B4-8FC4E2C379B6}" srcOrd="2" destOrd="0" parTransId="{D602A750-A76B-4BB2-AEA1-BC5218560C7B}" sibTransId="{D11ED308-11F9-427B-BD5A-9EBAD2DED7FA}"/>
    <dgm:cxn modelId="{EF5A7D6A-1B2B-41A3-9133-DA12FE7F9C5E}" type="presOf" srcId="{218E6B12-317C-4299-9F0A-5BF88B2CF5F3}" destId="{B5C6A19E-3682-4085-BF78-D2551D004B58}" srcOrd="0" destOrd="0" presId="urn:microsoft.com/office/officeart/2018/2/layout/IconVerticalSolidList"/>
    <dgm:cxn modelId="{26B79A98-6138-43C6-9BC6-2226C2B367D5}" type="presOf" srcId="{C0B9E29F-8762-47F1-91E2-E5AEC6D50BF4}" destId="{A576C33D-83F0-407B-9237-ADF04F991D39}" srcOrd="0" destOrd="0" presId="urn:microsoft.com/office/officeart/2018/2/layout/IconVerticalSolidList"/>
    <dgm:cxn modelId="{2365379A-6761-48AB-90FB-8AAC63F7A513}" srcId="{C661C780-1E33-40E2-A507-D9203DC27F79}" destId="{002CFF54-2CC3-436C-9607-6FE1A619F2B3}" srcOrd="3" destOrd="0" parTransId="{56BDCA95-7387-411D-A2C4-840F812805AB}" sibTransId="{5B2127C9-7087-462E-8462-E2C318B54CA8}"/>
    <dgm:cxn modelId="{9160BDCC-E3F4-463C-9F15-5EC32C37C4E1}" srcId="{C661C780-1E33-40E2-A507-D9203DC27F79}" destId="{218E6B12-317C-4299-9F0A-5BF88B2CF5F3}" srcOrd="1" destOrd="0" parTransId="{06FF134A-6DB6-4A42-9932-196A61DA53B6}" sibTransId="{9348F2F4-2E31-4069-89BD-851C5540E366}"/>
    <dgm:cxn modelId="{8C565211-1EAD-443A-A799-EBBC64D64E4E}" type="presParOf" srcId="{9361DDDD-6A59-43EB-92B1-A57536DDC693}" destId="{BE7904AB-B0D0-4E38-A7F2-45E73D222C2F}" srcOrd="0" destOrd="0" presId="urn:microsoft.com/office/officeart/2018/2/layout/IconVerticalSolidList"/>
    <dgm:cxn modelId="{88637618-3CD5-4200-ABE7-7410E13BB456}" type="presParOf" srcId="{BE7904AB-B0D0-4E38-A7F2-45E73D222C2F}" destId="{7D52806E-722F-4BF6-8CD8-15D7F5B089F9}" srcOrd="0" destOrd="0" presId="urn:microsoft.com/office/officeart/2018/2/layout/IconVerticalSolidList"/>
    <dgm:cxn modelId="{36A29674-1122-4974-BDA7-8BDCB3B8ACF0}" type="presParOf" srcId="{BE7904AB-B0D0-4E38-A7F2-45E73D222C2F}" destId="{11A96105-838F-48FF-B1A4-B43AF141644A}" srcOrd="1" destOrd="0" presId="urn:microsoft.com/office/officeart/2018/2/layout/IconVerticalSolidList"/>
    <dgm:cxn modelId="{AF50709F-C3F8-4AEE-9DA8-CA168E7F7B5C}" type="presParOf" srcId="{BE7904AB-B0D0-4E38-A7F2-45E73D222C2F}" destId="{6C127E04-93E3-4FC9-A179-A7C4E7823857}" srcOrd="2" destOrd="0" presId="urn:microsoft.com/office/officeart/2018/2/layout/IconVerticalSolidList"/>
    <dgm:cxn modelId="{5A76B337-A644-4775-B1F6-CD6588188694}" type="presParOf" srcId="{BE7904AB-B0D0-4E38-A7F2-45E73D222C2F}" destId="{A576C33D-83F0-407B-9237-ADF04F991D39}" srcOrd="3" destOrd="0" presId="urn:microsoft.com/office/officeart/2018/2/layout/IconVerticalSolidList"/>
    <dgm:cxn modelId="{837FE140-4698-4EE1-A135-88237C249BA3}" type="presParOf" srcId="{9361DDDD-6A59-43EB-92B1-A57536DDC693}" destId="{4C6AFFBB-E2B7-4096-B0C6-CCAAEF9613D2}" srcOrd="1" destOrd="0" presId="urn:microsoft.com/office/officeart/2018/2/layout/IconVerticalSolidList"/>
    <dgm:cxn modelId="{6FDA4633-7412-4426-A908-958AC3FC4E21}" type="presParOf" srcId="{9361DDDD-6A59-43EB-92B1-A57536DDC693}" destId="{74760A7F-C703-4CBC-B1F1-BC95FF4400CD}" srcOrd="2" destOrd="0" presId="urn:microsoft.com/office/officeart/2018/2/layout/IconVerticalSolidList"/>
    <dgm:cxn modelId="{3273631A-06A2-450A-B4A5-BA8C2FF97AA5}" type="presParOf" srcId="{74760A7F-C703-4CBC-B1F1-BC95FF4400CD}" destId="{1966A8DB-4EFB-408E-9F11-851E2196B082}" srcOrd="0" destOrd="0" presId="urn:microsoft.com/office/officeart/2018/2/layout/IconVerticalSolidList"/>
    <dgm:cxn modelId="{08D89D17-A41B-4485-8965-607DC8AF97BF}" type="presParOf" srcId="{74760A7F-C703-4CBC-B1F1-BC95FF4400CD}" destId="{FD9B360F-2B15-429A-A56F-E3973BCD5818}" srcOrd="1" destOrd="0" presId="urn:microsoft.com/office/officeart/2018/2/layout/IconVerticalSolidList"/>
    <dgm:cxn modelId="{33A4FF56-75A3-45C3-8CAD-982F7E4C8F06}" type="presParOf" srcId="{74760A7F-C703-4CBC-B1F1-BC95FF4400CD}" destId="{0F767890-8C32-493E-AE98-179CB62DB8A6}" srcOrd="2" destOrd="0" presId="urn:microsoft.com/office/officeart/2018/2/layout/IconVerticalSolidList"/>
    <dgm:cxn modelId="{A28C3BA4-C331-4D60-A4EB-66CC2593AC03}" type="presParOf" srcId="{74760A7F-C703-4CBC-B1F1-BC95FF4400CD}" destId="{B5C6A19E-3682-4085-BF78-D2551D004B58}" srcOrd="3" destOrd="0" presId="urn:microsoft.com/office/officeart/2018/2/layout/IconVerticalSolidList"/>
    <dgm:cxn modelId="{1FF61C7B-7DE7-4B24-9740-9BEBEEB19124}" type="presParOf" srcId="{9361DDDD-6A59-43EB-92B1-A57536DDC693}" destId="{3326F0D5-3DB3-47C7-BD6D-515DD1AC60C0}" srcOrd="3" destOrd="0" presId="urn:microsoft.com/office/officeart/2018/2/layout/IconVerticalSolidList"/>
    <dgm:cxn modelId="{91132AD1-F707-4048-8C34-05AE787D2593}" type="presParOf" srcId="{9361DDDD-6A59-43EB-92B1-A57536DDC693}" destId="{8001522E-843C-411A-915C-58814880706B}" srcOrd="4" destOrd="0" presId="urn:microsoft.com/office/officeart/2018/2/layout/IconVerticalSolidList"/>
    <dgm:cxn modelId="{20956F2C-6AA3-447F-A3C6-A44DC7FF556D}" type="presParOf" srcId="{8001522E-843C-411A-915C-58814880706B}" destId="{ED84A48C-7375-4C06-BEC3-2FCD79AE9623}" srcOrd="0" destOrd="0" presId="urn:microsoft.com/office/officeart/2018/2/layout/IconVerticalSolidList"/>
    <dgm:cxn modelId="{815E39B4-4695-494B-985E-5F61B53BF913}" type="presParOf" srcId="{8001522E-843C-411A-915C-58814880706B}" destId="{3F243F23-3A23-4424-ADC6-BC7046A6272E}" srcOrd="1" destOrd="0" presId="urn:microsoft.com/office/officeart/2018/2/layout/IconVerticalSolidList"/>
    <dgm:cxn modelId="{BFCA21FB-3F38-4B3F-A53D-F77EA3BE2AB9}" type="presParOf" srcId="{8001522E-843C-411A-915C-58814880706B}" destId="{553F9766-B66A-45F5-AFCE-4F1D5780274D}" srcOrd="2" destOrd="0" presId="urn:microsoft.com/office/officeart/2018/2/layout/IconVerticalSolidList"/>
    <dgm:cxn modelId="{3FA81023-67A3-4109-ADBA-BBB1C90012D7}" type="presParOf" srcId="{8001522E-843C-411A-915C-58814880706B}" destId="{D28BC9BD-BF03-418E-9849-4FC8418E9502}" srcOrd="3" destOrd="0" presId="urn:microsoft.com/office/officeart/2018/2/layout/IconVerticalSolidList"/>
    <dgm:cxn modelId="{FB5D9606-9758-4EDB-99AC-4A8FA515E6A1}" type="presParOf" srcId="{9361DDDD-6A59-43EB-92B1-A57536DDC693}" destId="{1B2DE994-F2BE-4A00-BB94-CC6D73D531B1}" srcOrd="5" destOrd="0" presId="urn:microsoft.com/office/officeart/2018/2/layout/IconVerticalSolidList"/>
    <dgm:cxn modelId="{24E7D910-D60A-4E6A-BC82-2940CE568EF1}" type="presParOf" srcId="{9361DDDD-6A59-43EB-92B1-A57536DDC693}" destId="{799E162B-7551-42E7-B241-07DE3BE0561D}" srcOrd="6" destOrd="0" presId="urn:microsoft.com/office/officeart/2018/2/layout/IconVerticalSolidList"/>
    <dgm:cxn modelId="{5C5B05F2-B4E6-4C3C-82E3-F6CD41C1397F}" type="presParOf" srcId="{799E162B-7551-42E7-B241-07DE3BE0561D}" destId="{7CC284E0-5582-4495-8E20-2043792170A9}" srcOrd="0" destOrd="0" presId="urn:microsoft.com/office/officeart/2018/2/layout/IconVerticalSolidList"/>
    <dgm:cxn modelId="{1E1D6D06-CDA5-488A-9E51-3E71EB4609DD}" type="presParOf" srcId="{799E162B-7551-42E7-B241-07DE3BE0561D}" destId="{98A82D41-19EC-48FC-9493-6F321455D541}" srcOrd="1" destOrd="0" presId="urn:microsoft.com/office/officeart/2018/2/layout/IconVerticalSolidList"/>
    <dgm:cxn modelId="{B093AC64-4470-40E1-8B8C-6710BA1B8A5C}" type="presParOf" srcId="{799E162B-7551-42E7-B241-07DE3BE0561D}" destId="{88B9A971-B6A0-44FF-BB66-9FA8102A9AE8}" srcOrd="2" destOrd="0" presId="urn:microsoft.com/office/officeart/2018/2/layout/IconVerticalSolidList"/>
    <dgm:cxn modelId="{8A61BBAD-76C6-441C-BBBC-AF090B7290DD}" type="presParOf" srcId="{799E162B-7551-42E7-B241-07DE3BE0561D}" destId="{F4ABD8C6-4C62-486A-A955-F6D0997835F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E0A18A-DE44-4DC9-872B-F0ED097ED2D5}">
      <dsp:nvSpPr>
        <dsp:cNvPr id="0" name=""/>
        <dsp:cNvSpPr/>
      </dsp:nvSpPr>
      <dsp:spPr>
        <a:xfrm>
          <a:off x="0" y="2873"/>
          <a:ext cx="11029950" cy="6120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DD4F3E-796F-4F97-BDC1-B3E2E0A6E8F8}">
      <dsp:nvSpPr>
        <dsp:cNvPr id="0" name=""/>
        <dsp:cNvSpPr/>
      </dsp:nvSpPr>
      <dsp:spPr>
        <a:xfrm>
          <a:off x="185154" y="140592"/>
          <a:ext cx="336644" cy="3366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A78AF1-7D89-4DBD-8764-4B4D893E0FB5}">
      <dsp:nvSpPr>
        <dsp:cNvPr id="0" name=""/>
        <dsp:cNvSpPr/>
      </dsp:nvSpPr>
      <dsp:spPr>
        <a:xfrm>
          <a:off x="706954" y="2873"/>
          <a:ext cx="10322995" cy="612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9" tIns="64779" rIns="64779" bIns="6477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Structured Facts (deftemplate)</a:t>
          </a:r>
          <a:br>
            <a:rPr lang="en-US" sz="1400" kern="1200"/>
          </a:br>
          <a:r>
            <a:rPr lang="en-US" sz="1400" kern="1200"/>
            <a:t>Information is stored as </a:t>
          </a:r>
          <a:r>
            <a:rPr lang="en-US" sz="1400" i="1" kern="1200"/>
            <a:t>structured templates</a:t>
          </a:r>
          <a:r>
            <a:rPr lang="en-US" sz="1400" kern="1200"/>
            <a:t> that define entities and their attributes.</a:t>
          </a:r>
        </a:p>
      </dsp:txBody>
      <dsp:txXfrm>
        <a:off x="706954" y="2873"/>
        <a:ext cx="10322995" cy="612081"/>
      </dsp:txXfrm>
    </dsp:sp>
    <dsp:sp modelId="{A82DB7B5-9E4E-45D5-AB02-74B32341A88F}">
      <dsp:nvSpPr>
        <dsp:cNvPr id="0" name=""/>
        <dsp:cNvSpPr/>
      </dsp:nvSpPr>
      <dsp:spPr>
        <a:xfrm>
          <a:off x="0" y="767975"/>
          <a:ext cx="11029950" cy="6120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B6747C-0F46-493A-92BF-87F43D6D03BA}">
      <dsp:nvSpPr>
        <dsp:cNvPr id="0" name=""/>
        <dsp:cNvSpPr/>
      </dsp:nvSpPr>
      <dsp:spPr>
        <a:xfrm>
          <a:off x="185154" y="905694"/>
          <a:ext cx="336644" cy="3366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17629A-89BB-4A23-9958-1F90685BBE2E}">
      <dsp:nvSpPr>
        <dsp:cNvPr id="0" name=""/>
        <dsp:cNvSpPr/>
      </dsp:nvSpPr>
      <dsp:spPr>
        <a:xfrm>
          <a:off x="706954" y="767975"/>
          <a:ext cx="10322995" cy="612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9" tIns="64779" rIns="64779" bIns="6477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Declarative Logic with Rules</a:t>
          </a:r>
          <a:br>
            <a:rPr lang="en-US" sz="1400" kern="1200"/>
          </a:br>
          <a:r>
            <a:rPr lang="en-US" sz="1400" kern="1200"/>
            <a:t>System behavior is defined through </a:t>
          </a:r>
          <a:r>
            <a:rPr lang="en-US" sz="1400" i="1" kern="1200"/>
            <a:t>defrule</a:t>
          </a:r>
          <a:r>
            <a:rPr lang="en-US" sz="1400" kern="1200"/>
            <a:t> which matches patterns in facts and performs actions (assert, modify etc.)</a:t>
          </a:r>
        </a:p>
      </dsp:txBody>
      <dsp:txXfrm>
        <a:off x="706954" y="767975"/>
        <a:ext cx="10322995" cy="612081"/>
      </dsp:txXfrm>
    </dsp:sp>
    <dsp:sp modelId="{26232AF3-ACAB-4EAF-8890-EC6965C034A2}">
      <dsp:nvSpPr>
        <dsp:cNvPr id="0" name=""/>
        <dsp:cNvSpPr/>
      </dsp:nvSpPr>
      <dsp:spPr>
        <a:xfrm>
          <a:off x="0" y="1533078"/>
          <a:ext cx="11029950" cy="6120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CD2FD2-A290-45D9-A786-31300AD4BB1C}">
      <dsp:nvSpPr>
        <dsp:cNvPr id="0" name=""/>
        <dsp:cNvSpPr/>
      </dsp:nvSpPr>
      <dsp:spPr>
        <a:xfrm>
          <a:off x="185154" y="1670796"/>
          <a:ext cx="336644" cy="3366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2BBBDB-BBCE-4F01-B6B3-86309E6F0CE1}">
      <dsp:nvSpPr>
        <dsp:cNvPr id="0" name=""/>
        <dsp:cNvSpPr/>
      </dsp:nvSpPr>
      <dsp:spPr>
        <a:xfrm>
          <a:off x="706954" y="1533078"/>
          <a:ext cx="10322995" cy="612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9" tIns="64779" rIns="64779" bIns="6477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Slot-Based Representation</a:t>
          </a:r>
          <a:br>
            <a:rPr lang="en-US" sz="1400" kern="1200"/>
          </a:br>
          <a:r>
            <a:rPr lang="en-US" sz="1400" kern="1200"/>
            <a:t>Each entity has named slots: robot, goal etc.</a:t>
          </a:r>
        </a:p>
      </dsp:txBody>
      <dsp:txXfrm>
        <a:off x="706954" y="1533078"/>
        <a:ext cx="10322995" cy="612081"/>
      </dsp:txXfrm>
    </dsp:sp>
    <dsp:sp modelId="{53EBB4F0-551B-478E-9CEF-6A5892983C23}">
      <dsp:nvSpPr>
        <dsp:cNvPr id="0" name=""/>
        <dsp:cNvSpPr/>
      </dsp:nvSpPr>
      <dsp:spPr>
        <a:xfrm>
          <a:off x="0" y="2298180"/>
          <a:ext cx="11029950" cy="6120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48A9C5-37E0-4108-9E87-24C50CDFF7E0}">
      <dsp:nvSpPr>
        <dsp:cNvPr id="0" name=""/>
        <dsp:cNvSpPr/>
      </dsp:nvSpPr>
      <dsp:spPr>
        <a:xfrm>
          <a:off x="185154" y="2435898"/>
          <a:ext cx="336644" cy="33664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CE1825-4758-4423-A5DC-07F69BDAFE4E}">
      <dsp:nvSpPr>
        <dsp:cNvPr id="0" name=""/>
        <dsp:cNvSpPr/>
      </dsp:nvSpPr>
      <dsp:spPr>
        <a:xfrm>
          <a:off x="706954" y="2298180"/>
          <a:ext cx="10322995" cy="612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9" tIns="64779" rIns="64779" bIns="6477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Forward-Chaining Inference</a:t>
          </a:r>
          <a:br>
            <a:rPr lang="en-US" sz="1400" kern="1200"/>
          </a:br>
          <a:r>
            <a:rPr lang="en-US" sz="1400" kern="1200"/>
            <a:t>CLIPS uses data-driven reasoning: when facts match rule conditions, rules fire automatically, enabling dynamic response to state changes.</a:t>
          </a:r>
        </a:p>
      </dsp:txBody>
      <dsp:txXfrm>
        <a:off x="706954" y="2298180"/>
        <a:ext cx="10322995" cy="612081"/>
      </dsp:txXfrm>
    </dsp:sp>
    <dsp:sp modelId="{015627B9-4129-4D19-AC8E-2E868D66D150}">
      <dsp:nvSpPr>
        <dsp:cNvPr id="0" name=""/>
        <dsp:cNvSpPr/>
      </dsp:nvSpPr>
      <dsp:spPr>
        <a:xfrm>
          <a:off x="0" y="3063282"/>
          <a:ext cx="11029950" cy="6120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5278B9-4793-4D25-9ED5-8C27D4CB5291}">
      <dsp:nvSpPr>
        <dsp:cNvPr id="0" name=""/>
        <dsp:cNvSpPr/>
      </dsp:nvSpPr>
      <dsp:spPr>
        <a:xfrm>
          <a:off x="185154" y="3201000"/>
          <a:ext cx="336644" cy="33664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23917B-5C55-4A79-856E-272207B666DB}">
      <dsp:nvSpPr>
        <dsp:cNvPr id="0" name=""/>
        <dsp:cNvSpPr/>
      </dsp:nvSpPr>
      <dsp:spPr>
        <a:xfrm>
          <a:off x="706954" y="3063282"/>
          <a:ext cx="10322995" cy="612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9" tIns="64779" rIns="64779" bIns="6477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Modularity and Traceability</a:t>
          </a:r>
          <a:br>
            <a:rPr lang="en-US" sz="1400" kern="1200"/>
          </a:br>
          <a:r>
            <a:rPr lang="en-US" sz="1400" kern="1200"/>
            <a:t>Each rule performs a distinct task: assignment, validation, transfer, or warning.</a:t>
          </a:r>
        </a:p>
      </dsp:txBody>
      <dsp:txXfrm>
        <a:off x="706954" y="3063282"/>
        <a:ext cx="10322995" cy="6120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4FD5E-EF9A-46AE-9183-3C05836B60ED}">
      <dsp:nvSpPr>
        <dsp:cNvPr id="0" name=""/>
        <dsp:cNvSpPr/>
      </dsp:nvSpPr>
      <dsp:spPr>
        <a:xfrm>
          <a:off x="990972" y="1242"/>
          <a:ext cx="2827501" cy="16965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Rule Testing</a:t>
          </a:r>
        </a:p>
      </dsp:txBody>
      <dsp:txXfrm>
        <a:off x="990972" y="1242"/>
        <a:ext cx="2827501" cy="1696501"/>
      </dsp:txXfrm>
    </dsp:sp>
    <dsp:sp modelId="{5E228F2C-CD38-401A-AB48-31088A658A77}">
      <dsp:nvSpPr>
        <dsp:cNvPr id="0" name=""/>
        <dsp:cNvSpPr/>
      </dsp:nvSpPr>
      <dsp:spPr>
        <a:xfrm>
          <a:off x="4101224" y="1242"/>
          <a:ext cx="2827501" cy="16965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Hard to handle cases testing</a:t>
          </a:r>
        </a:p>
      </dsp:txBody>
      <dsp:txXfrm>
        <a:off x="4101224" y="1242"/>
        <a:ext cx="2827501" cy="1696501"/>
      </dsp:txXfrm>
    </dsp:sp>
    <dsp:sp modelId="{309AC247-F7FC-4298-90BC-DE8515F0C312}">
      <dsp:nvSpPr>
        <dsp:cNvPr id="0" name=""/>
        <dsp:cNvSpPr/>
      </dsp:nvSpPr>
      <dsp:spPr>
        <a:xfrm>
          <a:off x="7211476" y="1242"/>
          <a:ext cx="2827501" cy="16965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Inspection after run</a:t>
          </a:r>
        </a:p>
      </dsp:txBody>
      <dsp:txXfrm>
        <a:off x="7211476" y="1242"/>
        <a:ext cx="2827501" cy="1696501"/>
      </dsp:txXfrm>
    </dsp:sp>
    <dsp:sp modelId="{064E26EF-217B-4D8C-B4F1-CE8AB4C988EC}">
      <dsp:nvSpPr>
        <dsp:cNvPr id="0" name=""/>
        <dsp:cNvSpPr/>
      </dsp:nvSpPr>
      <dsp:spPr>
        <a:xfrm>
          <a:off x="2546098" y="1980494"/>
          <a:ext cx="2827501" cy="16965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Scenario Validation</a:t>
          </a:r>
        </a:p>
      </dsp:txBody>
      <dsp:txXfrm>
        <a:off x="2546098" y="1980494"/>
        <a:ext cx="2827501" cy="1696501"/>
      </dsp:txXfrm>
    </dsp:sp>
    <dsp:sp modelId="{882F0584-80A2-43AB-BB7C-37849CC9F007}">
      <dsp:nvSpPr>
        <dsp:cNvPr id="0" name=""/>
        <dsp:cNvSpPr/>
      </dsp:nvSpPr>
      <dsp:spPr>
        <a:xfrm>
          <a:off x="5656350" y="1980494"/>
          <a:ext cx="2827501" cy="16965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Prioritization</a:t>
          </a:r>
        </a:p>
      </dsp:txBody>
      <dsp:txXfrm>
        <a:off x="5656350" y="1980494"/>
        <a:ext cx="2827501" cy="16965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52806E-722F-4BF6-8CD8-15D7F5B089F9}">
      <dsp:nvSpPr>
        <dsp:cNvPr id="0" name=""/>
        <dsp:cNvSpPr/>
      </dsp:nvSpPr>
      <dsp:spPr>
        <a:xfrm>
          <a:off x="0" y="1526"/>
          <a:ext cx="11029615" cy="7737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A96105-838F-48FF-B1A4-B43AF141644A}">
      <dsp:nvSpPr>
        <dsp:cNvPr id="0" name=""/>
        <dsp:cNvSpPr/>
      </dsp:nvSpPr>
      <dsp:spPr>
        <a:xfrm>
          <a:off x="234055" y="175617"/>
          <a:ext cx="425555" cy="4255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76C33D-83F0-407B-9237-ADF04F991D39}">
      <dsp:nvSpPr>
        <dsp:cNvPr id="0" name=""/>
        <dsp:cNvSpPr/>
      </dsp:nvSpPr>
      <dsp:spPr>
        <a:xfrm>
          <a:off x="893665" y="1526"/>
          <a:ext cx="10135949" cy="773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887" tIns="81887" rIns="81887" bIns="8188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Rule-based system manages multi-robot coordination.</a:t>
          </a:r>
        </a:p>
      </dsp:txBody>
      <dsp:txXfrm>
        <a:off x="893665" y="1526"/>
        <a:ext cx="10135949" cy="773736"/>
      </dsp:txXfrm>
    </dsp:sp>
    <dsp:sp modelId="{1966A8DB-4EFB-408E-9F11-851E2196B082}">
      <dsp:nvSpPr>
        <dsp:cNvPr id="0" name=""/>
        <dsp:cNvSpPr/>
      </dsp:nvSpPr>
      <dsp:spPr>
        <a:xfrm>
          <a:off x="0" y="968697"/>
          <a:ext cx="11029615" cy="7737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9B360F-2B15-429A-A56F-E3973BCD5818}">
      <dsp:nvSpPr>
        <dsp:cNvPr id="0" name=""/>
        <dsp:cNvSpPr/>
      </dsp:nvSpPr>
      <dsp:spPr>
        <a:xfrm>
          <a:off x="234055" y="1142788"/>
          <a:ext cx="425555" cy="4255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C6A19E-3682-4085-BF78-D2551D004B58}">
      <dsp:nvSpPr>
        <dsp:cNvPr id="0" name=""/>
        <dsp:cNvSpPr/>
      </dsp:nvSpPr>
      <dsp:spPr>
        <a:xfrm>
          <a:off x="893665" y="968697"/>
          <a:ext cx="10135949" cy="773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887" tIns="81887" rIns="81887" bIns="8188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Uses structured facts and modular rules.</a:t>
          </a:r>
        </a:p>
      </dsp:txBody>
      <dsp:txXfrm>
        <a:off x="893665" y="968697"/>
        <a:ext cx="10135949" cy="773736"/>
      </dsp:txXfrm>
    </dsp:sp>
    <dsp:sp modelId="{ED84A48C-7375-4C06-BEC3-2FCD79AE9623}">
      <dsp:nvSpPr>
        <dsp:cNvPr id="0" name=""/>
        <dsp:cNvSpPr/>
      </dsp:nvSpPr>
      <dsp:spPr>
        <a:xfrm>
          <a:off x="0" y="1935868"/>
          <a:ext cx="11029615" cy="7737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243F23-3A23-4424-ADC6-BC7046A6272E}">
      <dsp:nvSpPr>
        <dsp:cNvPr id="0" name=""/>
        <dsp:cNvSpPr/>
      </dsp:nvSpPr>
      <dsp:spPr>
        <a:xfrm>
          <a:off x="234055" y="2109959"/>
          <a:ext cx="425555" cy="4255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8BC9BD-BF03-418E-9849-4FC8418E9502}">
      <dsp:nvSpPr>
        <dsp:cNvPr id="0" name=""/>
        <dsp:cNvSpPr/>
      </dsp:nvSpPr>
      <dsp:spPr>
        <a:xfrm>
          <a:off x="893665" y="1935868"/>
          <a:ext cx="10135949" cy="773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887" tIns="81887" rIns="81887" bIns="8188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Lays foundation for smart manufacturing systems.</a:t>
          </a:r>
        </a:p>
      </dsp:txBody>
      <dsp:txXfrm>
        <a:off x="893665" y="1935868"/>
        <a:ext cx="10135949" cy="773736"/>
      </dsp:txXfrm>
    </dsp:sp>
    <dsp:sp modelId="{7CC284E0-5582-4495-8E20-2043792170A9}">
      <dsp:nvSpPr>
        <dsp:cNvPr id="0" name=""/>
        <dsp:cNvSpPr/>
      </dsp:nvSpPr>
      <dsp:spPr>
        <a:xfrm>
          <a:off x="0" y="2903039"/>
          <a:ext cx="11029615" cy="7737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A82D41-19EC-48FC-9493-6F321455D541}">
      <dsp:nvSpPr>
        <dsp:cNvPr id="0" name=""/>
        <dsp:cNvSpPr/>
      </dsp:nvSpPr>
      <dsp:spPr>
        <a:xfrm>
          <a:off x="234055" y="3077130"/>
          <a:ext cx="425555" cy="42555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ABD8C6-4C62-486A-A955-F6D0997835F5}">
      <dsp:nvSpPr>
        <dsp:cNvPr id="0" name=""/>
        <dsp:cNvSpPr/>
      </dsp:nvSpPr>
      <dsp:spPr>
        <a:xfrm>
          <a:off x="893665" y="2903039"/>
          <a:ext cx="10135949" cy="773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887" tIns="81887" rIns="81887" bIns="8188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Supports extension to dynamic or real-time contexts.</a:t>
          </a:r>
        </a:p>
      </dsp:txBody>
      <dsp:txXfrm>
        <a:off x="893665" y="2903039"/>
        <a:ext cx="10135949" cy="7737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4332D-CA30-4ECF-9FDA-875EE9F38026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94195-D2F3-4A6B-A108-0F29E22D0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34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289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639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130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064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601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51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85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89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47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432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98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8857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16" userDrawn="1">
          <p15:clr>
            <a:srgbClr val="F26B43"/>
          </p15:clr>
        </p15:guide>
        <p15:guide id="2" pos="1248" userDrawn="1">
          <p15:clr>
            <a:srgbClr val="F26B43"/>
          </p15:clr>
        </p15:guide>
        <p15:guide id="3" pos="1152" userDrawn="1">
          <p15:clr>
            <a:srgbClr val="F26B43"/>
          </p15:clr>
        </p15:guide>
        <p15:guide id="4" orient="horz" pos="1368" userDrawn="1">
          <p15:clr>
            <a:srgbClr val="F26B43"/>
          </p15:clr>
        </p15:guide>
        <p15:guide id="5" orient="horz" pos="1440" userDrawn="1">
          <p15:clr>
            <a:srgbClr val="F26B43"/>
          </p15:clr>
        </p15:guide>
        <p15:guide id="6" orient="horz" pos="3696" userDrawn="1">
          <p15:clr>
            <a:srgbClr val="F26B43"/>
          </p15:clr>
        </p15:guide>
        <p15:guide id="7" orient="horz" pos="432" userDrawn="1">
          <p15:clr>
            <a:srgbClr val="F26B43"/>
          </p15:clr>
        </p15:guide>
        <p15:guide id="8" orient="horz" pos="1512" userDrawn="1">
          <p15:clr>
            <a:srgbClr val="F26B43"/>
          </p15:clr>
        </p15:guide>
        <p15:guide id="9" pos="6912" userDrawn="1">
          <p15:clr>
            <a:srgbClr val="F26B43"/>
          </p15:clr>
        </p15:guide>
        <p15:guide id="10" pos="936" userDrawn="1">
          <p15:clr>
            <a:srgbClr val="F26B43"/>
          </p15:clr>
        </p15:guide>
        <p15:guide id="11" pos="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34F34AF-75E7-4149-A3CF-2E483C744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obot operating a machine">
            <a:extLst>
              <a:ext uri="{FF2B5EF4-FFF2-40B4-BE49-F238E27FC236}">
                <a16:creationId xmlns:a16="http://schemas.microsoft.com/office/drawing/2014/main" id="{EEB5D6DB-5672-1C36-F00A-5FEE9D2E8994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rcRect t="5637" b="21073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654C7F9-AF92-42BD-A713-6B020F63B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E3B121-1133-4B7A-BF30-80EF7C9F0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C0F23FC-3B0D-4C62-B729-C43F56DC11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4200" y="2142067"/>
            <a:ext cx="3412067" cy="29718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Rule-Based Multi-Robot Planning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4200" y="5145513"/>
            <a:ext cx="3412067" cy="7388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Student: Denisa-Gabriela Musteata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AC8A82-9C48-1CEE-4746-AE2F1EC1E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E9154-92BF-FFB3-F344-65850EDA6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Results</a:t>
            </a: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E661D03-4DD4-45E7-A047-ED722E826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ine 3" descr="O imagine care conține text, captură de ecran, afișaj, software&#10;&#10;Conținutul generat de inteligența artificială poate fi incorect.">
            <a:extLst>
              <a:ext uri="{FF2B5EF4-FFF2-40B4-BE49-F238E27FC236}">
                <a16:creationId xmlns:a16="http://schemas.microsoft.com/office/drawing/2014/main" id="{A1055846-EF97-DBF7-3F19-3199A5FD6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435" y="2361056"/>
            <a:ext cx="4000105" cy="3649219"/>
          </a:xfrm>
          <a:prstGeom prst="rect">
            <a:avLst/>
          </a:prstGeom>
        </p:spPr>
      </p:pic>
      <p:pic>
        <p:nvPicPr>
          <p:cNvPr id="6" name="Imagine 5">
            <a:extLst>
              <a:ext uri="{FF2B5EF4-FFF2-40B4-BE49-F238E27FC236}">
                <a16:creationId xmlns:a16="http://schemas.microsoft.com/office/drawing/2014/main" id="{E3DA61D6-5649-AAB6-CCED-A4AC5A318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02110"/>
            <a:ext cx="5316941" cy="3118206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3" name="CasetăText 2">
            <a:extLst>
              <a:ext uri="{FF2B5EF4-FFF2-40B4-BE49-F238E27FC236}">
                <a16:creationId xmlns:a16="http://schemas.microsoft.com/office/drawing/2014/main" id="{C4806422-2BF3-4CD5-4367-DF0085F03693}"/>
              </a:ext>
            </a:extLst>
          </p:cNvPr>
          <p:cNvSpPr txBox="1"/>
          <p:nvPr/>
        </p:nvSpPr>
        <p:spPr>
          <a:xfrm>
            <a:off x="11375923" y="62238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750253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4000" dirty="0"/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20C89AC-E2FA-BCA9-42E7-7D0D234168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81192" y="2180496"/>
          <a:ext cx="1102961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asetăText 2">
            <a:extLst>
              <a:ext uri="{FF2B5EF4-FFF2-40B4-BE49-F238E27FC236}">
                <a16:creationId xmlns:a16="http://schemas.microsoft.com/office/drawing/2014/main" id="{1935A026-1390-A51B-0CD2-664E7E56A09D}"/>
              </a:ext>
            </a:extLst>
          </p:cNvPr>
          <p:cNvSpPr txBox="1"/>
          <p:nvPr/>
        </p:nvSpPr>
        <p:spPr>
          <a:xfrm>
            <a:off x="11375923" y="622381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D26B4710-6D85-ADA3-15DE-91E509522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LIVE DEMO</a:t>
            </a:r>
          </a:p>
        </p:txBody>
      </p:sp>
      <p:pic>
        <p:nvPicPr>
          <p:cNvPr id="4" name="Recording 2025-06-18 162954">
            <a:hlinkClick r:id="" action="ppaction://media"/>
            <a:extLst>
              <a:ext uri="{FF2B5EF4-FFF2-40B4-BE49-F238E27FC236}">
                <a16:creationId xmlns:a16="http://schemas.microsoft.com/office/drawing/2014/main" id="{65134BB2-3B1B-B683-5DC0-E35429183A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3492" y="1888379"/>
            <a:ext cx="8791576" cy="4652209"/>
          </a:xfrm>
          <a:prstGeom prst="rect">
            <a:avLst/>
          </a:prstGeom>
        </p:spPr>
      </p:pic>
      <p:sp>
        <p:nvSpPr>
          <p:cNvPr id="3" name="CasetăText 2">
            <a:extLst>
              <a:ext uri="{FF2B5EF4-FFF2-40B4-BE49-F238E27FC236}">
                <a16:creationId xmlns:a16="http://schemas.microsoft.com/office/drawing/2014/main" id="{C8234A6E-A5B7-2656-CEF8-DD72FE3B6923}"/>
              </a:ext>
            </a:extLst>
          </p:cNvPr>
          <p:cNvSpPr txBox="1"/>
          <p:nvPr/>
        </p:nvSpPr>
        <p:spPr>
          <a:xfrm>
            <a:off x="11375923" y="6223819"/>
            <a:ext cx="40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004292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84770FFB-69A6-1575-4B14-CF338D8B1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Table of contents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9D5D57EC-F2E5-7EBB-6004-379AC0D40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3551275"/>
            <a:ext cx="9601200" cy="2243469"/>
          </a:xfrm>
        </p:spPr>
        <p:txBody>
          <a:bodyPr>
            <a:noAutofit/>
          </a:bodyPr>
          <a:lstStyle/>
          <a:p>
            <a:r>
              <a:rPr lang="en-US" sz="2400" dirty="0"/>
              <a:t>Project description</a:t>
            </a:r>
          </a:p>
          <a:p>
            <a:r>
              <a:rPr lang="en-US" sz="2400" dirty="0"/>
              <a:t>Knowledge representation</a:t>
            </a:r>
          </a:p>
          <a:p>
            <a:r>
              <a:rPr lang="en-US" sz="2400" dirty="0"/>
              <a:t>Facts Templates</a:t>
            </a:r>
          </a:p>
          <a:p>
            <a:r>
              <a:rPr lang="en-US" sz="2400" dirty="0"/>
              <a:t>Rule description</a:t>
            </a:r>
          </a:p>
          <a:p>
            <a:r>
              <a:rPr lang="en-US" sz="2400" dirty="0"/>
              <a:t>Testing and debugging</a:t>
            </a:r>
          </a:p>
          <a:p>
            <a:r>
              <a:rPr lang="en-US" sz="2400" dirty="0"/>
              <a:t>Results</a:t>
            </a:r>
          </a:p>
          <a:p>
            <a:r>
              <a:rPr lang="en-US" sz="2400" dirty="0"/>
              <a:t>Conclusions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5" name="CasetăText 4">
            <a:extLst>
              <a:ext uri="{FF2B5EF4-FFF2-40B4-BE49-F238E27FC236}">
                <a16:creationId xmlns:a16="http://schemas.microsoft.com/office/drawing/2014/main" id="{3AFE5856-65A1-9533-47BD-B4C366CF40D6}"/>
              </a:ext>
            </a:extLst>
          </p:cNvPr>
          <p:cNvSpPr txBox="1"/>
          <p:nvPr/>
        </p:nvSpPr>
        <p:spPr>
          <a:xfrm>
            <a:off x="11610808" y="629264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78752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Project Description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998922"/>
            <a:ext cx="4724262" cy="4540102"/>
          </a:xfrm>
        </p:spPr>
        <p:txBody>
          <a:bodyPr>
            <a:noAutofit/>
          </a:bodyPr>
          <a:lstStyle/>
          <a:p>
            <a:r>
              <a:rPr lang="en-US" sz="2400"/>
              <a:t>Expert system implemented in CLIPS.</a:t>
            </a:r>
          </a:p>
          <a:p>
            <a:r>
              <a:rPr lang="en-US" sz="2400"/>
              <a:t>Coordinates four robots for manufacturing tasks.</a:t>
            </a:r>
          </a:p>
          <a:p>
            <a:r>
              <a:rPr lang="en-US" sz="2400"/>
              <a:t>Robots assign parts to goals based on availability and speed.</a:t>
            </a:r>
          </a:p>
          <a:p>
            <a:r>
              <a:rPr lang="en-US" sz="2400"/>
              <a:t>Handles transfers, collisions, and inventory rebalancing.</a:t>
            </a:r>
          </a:p>
          <a:p>
            <a:endParaRPr lang="en-US" sz="2400" dirty="0"/>
          </a:p>
        </p:txBody>
      </p:sp>
      <p:pic>
        <p:nvPicPr>
          <p:cNvPr id="1026" name="Picture 7">
            <a:extLst>
              <a:ext uri="{FF2B5EF4-FFF2-40B4-BE49-F238E27FC236}">
                <a16:creationId xmlns:a16="http://schemas.microsoft.com/office/drawing/2014/main" id="{947294B9-81FE-7F52-9428-CEE9C1C20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323" y="2591996"/>
            <a:ext cx="4724262" cy="3045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asetăText 3">
            <a:extLst>
              <a:ext uri="{FF2B5EF4-FFF2-40B4-BE49-F238E27FC236}">
                <a16:creationId xmlns:a16="http://schemas.microsoft.com/office/drawing/2014/main" id="{9F415088-A0C9-A04A-CEC0-FE14E7F2E6B6}"/>
              </a:ext>
            </a:extLst>
          </p:cNvPr>
          <p:cNvSpPr txBox="1"/>
          <p:nvPr/>
        </p:nvSpPr>
        <p:spPr>
          <a:xfrm>
            <a:off x="11460767" y="635435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>
                <a:solidFill>
                  <a:srgbClr val="FFFEFF"/>
                </a:solidFill>
              </a:rPr>
              <a:t>Knowledge Representation</a:t>
            </a:r>
          </a:p>
        </p:txBody>
      </p:sp>
      <p:graphicFrame>
        <p:nvGraphicFramePr>
          <p:cNvPr id="7" name="CasetăText 4">
            <a:extLst>
              <a:ext uri="{FF2B5EF4-FFF2-40B4-BE49-F238E27FC236}">
                <a16:creationId xmlns:a16="http://schemas.microsoft.com/office/drawing/2014/main" id="{D378D10D-FB24-7639-EC5F-EB67862DEB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8822590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asetăText 2">
            <a:extLst>
              <a:ext uri="{FF2B5EF4-FFF2-40B4-BE49-F238E27FC236}">
                <a16:creationId xmlns:a16="http://schemas.microsoft.com/office/drawing/2014/main" id="{325DD801-2F73-C649-96D1-42466F35A3E9}"/>
              </a:ext>
            </a:extLst>
          </p:cNvPr>
          <p:cNvSpPr txBox="1"/>
          <p:nvPr/>
        </p:nvSpPr>
        <p:spPr>
          <a:xfrm>
            <a:off x="11375923" y="622381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Fact Templates</a:t>
            </a:r>
            <a:endParaRPr lang="en-US" sz="4000" dirty="0"/>
          </a:p>
        </p:txBody>
      </p:sp>
      <p:grpSp>
        <p:nvGrpSpPr>
          <p:cNvPr id="26" name="Grupare 25">
            <a:extLst>
              <a:ext uri="{FF2B5EF4-FFF2-40B4-BE49-F238E27FC236}">
                <a16:creationId xmlns:a16="http://schemas.microsoft.com/office/drawing/2014/main" id="{1FCA06D9-0523-54F2-89B7-C9DE0554C425}"/>
              </a:ext>
            </a:extLst>
          </p:cNvPr>
          <p:cNvGrpSpPr/>
          <p:nvPr/>
        </p:nvGrpSpPr>
        <p:grpSpPr>
          <a:xfrm>
            <a:off x="857639" y="2343166"/>
            <a:ext cx="6097772" cy="3576522"/>
            <a:chOff x="1371600" y="1726835"/>
            <a:chExt cx="6097772" cy="3576522"/>
          </a:xfrm>
        </p:grpSpPr>
        <p:sp>
          <p:nvSpPr>
            <p:cNvPr id="5" name="CasetăText 4">
              <a:extLst>
                <a:ext uri="{FF2B5EF4-FFF2-40B4-BE49-F238E27FC236}">
                  <a16:creationId xmlns:a16="http://schemas.microsoft.com/office/drawing/2014/main" id="{B4FCA8B4-3A3E-3074-5A09-C896B70D7D28}"/>
                </a:ext>
              </a:extLst>
            </p:cNvPr>
            <p:cNvSpPr txBox="1"/>
            <p:nvPr/>
          </p:nvSpPr>
          <p:spPr>
            <a:xfrm>
              <a:off x="1371600" y="1726835"/>
              <a:ext cx="60977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(robot (id) (x) (y) (speed) (state) (device-storage ...))</a:t>
              </a:r>
            </a:p>
          </p:txBody>
        </p:sp>
        <p:sp>
          <p:nvSpPr>
            <p:cNvPr id="7" name="CasetăText 6">
              <a:extLst>
                <a:ext uri="{FF2B5EF4-FFF2-40B4-BE49-F238E27FC236}">
                  <a16:creationId xmlns:a16="http://schemas.microsoft.com/office/drawing/2014/main" id="{70A6B04B-B9D8-1122-5EEF-8967BE7A674B}"/>
                </a:ext>
              </a:extLst>
            </p:cNvPr>
            <p:cNvSpPr txBox="1"/>
            <p:nvPr/>
          </p:nvSpPr>
          <p:spPr>
            <a:xfrm>
              <a:off x="1371600" y="2129320"/>
              <a:ext cx="60977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(goal (id) (x) (y) (package-id))</a:t>
              </a:r>
            </a:p>
          </p:txBody>
        </p:sp>
        <p:sp>
          <p:nvSpPr>
            <p:cNvPr id="9" name="CasetăText 8">
              <a:extLst>
                <a:ext uri="{FF2B5EF4-FFF2-40B4-BE49-F238E27FC236}">
                  <a16:creationId xmlns:a16="http://schemas.microsoft.com/office/drawing/2014/main" id="{2E412CA2-D335-CFD7-3BC4-0A1C407022D1}"/>
                </a:ext>
              </a:extLst>
            </p:cNvPr>
            <p:cNvSpPr txBox="1"/>
            <p:nvPr/>
          </p:nvSpPr>
          <p:spPr>
            <a:xfrm>
              <a:off x="1371600" y="2531805"/>
              <a:ext cx="60977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(assigned (robot-id) (goal-id) (time-cost))</a:t>
              </a:r>
            </a:p>
          </p:txBody>
        </p:sp>
        <p:sp>
          <p:nvSpPr>
            <p:cNvPr id="11" name="CasetăText 10">
              <a:extLst>
                <a:ext uri="{FF2B5EF4-FFF2-40B4-BE49-F238E27FC236}">
                  <a16:creationId xmlns:a16="http://schemas.microsoft.com/office/drawing/2014/main" id="{1C134868-D747-CF67-8086-83896DA70FDC}"/>
                </a:ext>
              </a:extLst>
            </p:cNvPr>
            <p:cNvSpPr txBox="1"/>
            <p:nvPr/>
          </p:nvSpPr>
          <p:spPr>
            <a:xfrm>
              <a:off x="1371600" y="2934290"/>
              <a:ext cx="60977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(missing-part (package-id))</a:t>
              </a:r>
            </a:p>
          </p:txBody>
        </p:sp>
        <p:sp>
          <p:nvSpPr>
            <p:cNvPr id="13" name="CasetăText 12">
              <a:extLst>
                <a:ext uri="{FF2B5EF4-FFF2-40B4-BE49-F238E27FC236}">
                  <a16:creationId xmlns:a16="http://schemas.microsoft.com/office/drawing/2014/main" id="{8944AC11-DC1C-DCF3-1D15-F572A9F1A72E}"/>
                </a:ext>
              </a:extLst>
            </p:cNvPr>
            <p:cNvSpPr txBox="1"/>
            <p:nvPr/>
          </p:nvSpPr>
          <p:spPr>
            <a:xfrm>
              <a:off x="1371600" y="3334237"/>
              <a:ext cx="60977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(collision (robot1) (robot2) (y))</a:t>
              </a:r>
            </a:p>
          </p:txBody>
        </p:sp>
        <p:sp>
          <p:nvSpPr>
            <p:cNvPr id="15" name="CasetăText 14">
              <a:extLst>
                <a:ext uri="{FF2B5EF4-FFF2-40B4-BE49-F238E27FC236}">
                  <a16:creationId xmlns:a16="http://schemas.microsoft.com/office/drawing/2014/main" id="{DCCA620B-A25E-E092-B55B-8495D6B26A4E}"/>
                </a:ext>
              </a:extLst>
            </p:cNvPr>
            <p:cNvSpPr txBox="1"/>
            <p:nvPr/>
          </p:nvSpPr>
          <p:spPr>
            <a:xfrm>
              <a:off x="1371600" y="3734184"/>
              <a:ext cx="60977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(part-transfer (from) (to) (part))</a:t>
              </a:r>
            </a:p>
          </p:txBody>
        </p:sp>
        <p:sp>
          <p:nvSpPr>
            <p:cNvPr id="17" name="CasetăText 16">
              <a:extLst>
                <a:ext uri="{FF2B5EF4-FFF2-40B4-BE49-F238E27FC236}">
                  <a16:creationId xmlns:a16="http://schemas.microsoft.com/office/drawing/2014/main" id="{CD61DEBF-213C-B7FB-A903-DE38E9407DB1}"/>
                </a:ext>
              </a:extLst>
            </p:cNvPr>
            <p:cNvSpPr txBox="1"/>
            <p:nvPr/>
          </p:nvSpPr>
          <p:spPr>
            <a:xfrm>
              <a:off x="1371600" y="4134131"/>
              <a:ext cx="60977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(neighbor (robot-id) (robot-</a:t>
              </a:r>
              <a:r>
                <a:rPr lang="en-US" dirty="0" err="1"/>
                <a:t>vecin</a:t>
              </a:r>
              <a:r>
                <a:rPr lang="en-US" dirty="0"/>
                <a:t>))</a:t>
              </a:r>
            </a:p>
          </p:txBody>
        </p:sp>
        <p:sp>
          <p:nvSpPr>
            <p:cNvPr id="19" name="CasetăText 18">
              <a:extLst>
                <a:ext uri="{FF2B5EF4-FFF2-40B4-BE49-F238E27FC236}">
                  <a16:creationId xmlns:a16="http://schemas.microsoft.com/office/drawing/2014/main" id="{65F60C06-C03A-32FC-C8BD-C07E68FE9F90}"/>
                </a:ext>
              </a:extLst>
            </p:cNvPr>
            <p:cNvSpPr txBox="1"/>
            <p:nvPr/>
          </p:nvSpPr>
          <p:spPr>
            <a:xfrm>
              <a:off x="1371600" y="4534078"/>
              <a:ext cx="60977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(transferred (to) (part))</a:t>
              </a:r>
            </a:p>
          </p:txBody>
        </p:sp>
        <p:sp>
          <p:nvSpPr>
            <p:cNvPr id="21" name="CasetăText 20">
              <a:extLst>
                <a:ext uri="{FF2B5EF4-FFF2-40B4-BE49-F238E27FC236}">
                  <a16:creationId xmlns:a16="http://schemas.microsoft.com/office/drawing/2014/main" id="{9E6E4D19-B0D5-4563-9747-7F94BD2E0947}"/>
                </a:ext>
              </a:extLst>
            </p:cNvPr>
            <p:cNvSpPr txBox="1"/>
            <p:nvPr/>
          </p:nvSpPr>
          <p:spPr>
            <a:xfrm>
              <a:off x="1371600" y="4934025"/>
              <a:ext cx="60977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(redistribute (from) (to) (part))</a:t>
              </a:r>
            </a:p>
          </p:txBody>
        </p:sp>
      </p:grpSp>
      <p:pic>
        <p:nvPicPr>
          <p:cNvPr id="23" name="Imagine 22">
            <a:extLst>
              <a:ext uri="{FF2B5EF4-FFF2-40B4-BE49-F238E27FC236}">
                <a16:creationId xmlns:a16="http://schemas.microsoft.com/office/drawing/2014/main" id="{48FC1CC7-33D3-82F1-0BDF-67A88518F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696" y="2282675"/>
            <a:ext cx="2051584" cy="3969675"/>
          </a:xfrm>
          <a:prstGeom prst="rect">
            <a:avLst/>
          </a:prstGeom>
        </p:spPr>
      </p:pic>
      <p:pic>
        <p:nvPicPr>
          <p:cNvPr id="25" name="Imagine 24" descr="O imagine care conține text, Font, captură de ecran, document&#10;&#10;Conținutul generat de inteligența artificială poate fi incorect.">
            <a:extLst>
              <a:ext uri="{FF2B5EF4-FFF2-40B4-BE49-F238E27FC236}">
                <a16:creationId xmlns:a16="http://schemas.microsoft.com/office/drawing/2014/main" id="{D4EE3720-DD36-AE5B-5D21-A3CE7E832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0951" y="2049750"/>
            <a:ext cx="2051583" cy="4501458"/>
          </a:xfrm>
          <a:prstGeom prst="rect">
            <a:avLst/>
          </a:prstGeom>
        </p:spPr>
      </p:pic>
      <p:sp>
        <p:nvSpPr>
          <p:cNvPr id="3" name="CasetăText 2">
            <a:extLst>
              <a:ext uri="{FF2B5EF4-FFF2-40B4-BE49-F238E27FC236}">
                <a16:creationId xmlns:a16="http://schemas.microsoft.com/office/drawing/2014/main" id="{41EE4A0B-4B5E-7E85-043E-8B51BE0C8807}"/>
              </a:ext>
            </a:extLst>
          </p:cNvPr>
          <p:cNvSpPr txBox="1"/>
          <p:nvPr/>
        </p:nvSpPr>
        <p:spPr>
          <a:xfrm>
            <a:off x="11375923" y="62238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4000" dirty="0"/>
              <a:t>Rule Description</a:t>
            </a:r>
          </a:p>
        </p:txBody>
      </p:sp>
      <p:graphicFrame>
        <p:nvGraphicFramePr>
          <p:cNvPr id="7" name="Tabel 6">
            <a:extLst>
              <a:ext uri="{FF2B5EF4-FFF2-40B4-BE49-F238E27FC236}">
                <a16:creationId xmlns:a16="http://schemas.microsoft.com/office/drawing/2014/main" id="{B1038D44-57D4-C056-420A-60AB3C38B2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8966560"/>
              </p:ext>
            </p:extLst>
          </p:nvPr>
        </p:nvGraphicFramePr>
        <p:xfrm>
          <a:off x="1561804" y="2147086"/>
          <a:ext cx="9068391" cy="42053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22797">
                  <a:extLst>
                    <a:ext uri="{9D8B030D-6E8A-4147-A177-3AD203B41FA5}">
                      <a16:colId xmlns:a16="http://schemas.microsoft.com/office/drawing/2014/main" val="3799682383"/>
                    </a:ext>
                  </a:extLst>
                </a:gridCol>
                <a:gridCol w="3022797">
                  <a:extLst>
                    <a:ext uri="{9D8B030D-6E8A-4147-A177-3AD203B41FA5}">
                      <a16:colId xmlns:a16="http://schemas.microsoft.com/office/drawing/2014/main" val="3025553073"/>
                    </a:ext>
                  </a:extLst>
                </a:gridCol>
                <a:gridCol w="3022797">
                  <a:extLst>
                    <a:ext uri="{9D8B030D-6E8A-4147-A177-3AD203B41FA5}">
                      <a16:colId xmlns:a16="http://schemas.microsoft.com/office/drawing/2014/main" val="2068331548"/>
                    </a:ext>
                  </a:extLst>
                </a:gridCol>
              </a:tblGrid>
              <a:tr h="42527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ASSIGN - OPTIMAL - GOAL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CHECK – MISSING - 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DETECT - COLLISION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5975827"/>
                  </a:ext>
                </a:extLst>
              </a:tr>
              <a:tr h="3565286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IF a goal is unassigned AND</a:t>
                      </a:r>
                    </a:p>
                    <a:p>
                      <a:pPr algn="l"/>
                      <a:r>
                        <a:rPr lang="en-US" dirty="0"/>
                        <a:t>   a free robot has the required part</a:t>
                      </a:r>
                    </a:p>
                    <a:p>
                      <a:pPr algn="l"/>
                      <a:r>
                        <a:rPr lang="en-US" dirty="0"/>
                        <a:t>THEN</a:t>
                      </a:r>
                    </a:p>
                    <a:p>
                      <a:pPr algn="l"/>
                      <a:r>
                        <a:rPr lang="en-US" dirty="0"/>
                        <a:t>   calculate time-cost based on distance and speed</a:t>
                      </a:r>
                    </a:p>
                    <a:p>
                      <a:pPr algn="l"/>
                      <a:r>
                        <a:rPr lang="en-US" dirty="0"/>
                        <a:t>   assign robot to goal</a:t>
                      </a:r>
                    </a:p>
                    <a:p>
                      <a:pPr algn="l"/>
                      <a:r>
                        <a:rPr lang="en-US" dirty="0"/>
                        <a:t>   mark robot as busy</a:t>
                      </a:r>
                    </a:p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IF a goal requires a part AND</a:t>
                      </a:r>
                    </a:p>
                    <a:p>
                      <a:pPr algn="l"/>
                      <a:r>
                        <a:rPr lang="en-US" dirty="0"/>
                        <a:t>   no robot has that part</a:t>
                      </a:r>
                    </a:p>
                    <a:p>
                      <a:pPr algn="l"/>
                      <a:r>
                        <a:rPr lang="en-US" dirty="0"/>
                        <a:t>THEN</a:t>
                      </a:r>
                    </a:p>
                    <a:p>
                      <a:pPr algn="l"/>
                      <a:r>
                        <a:rPr lang="en-US" dirty="0"/>
                        <a:t>   declare that the part is missing</a:t>
                      </a:r>
                    </a:p>
                    <a:p>
                      <a:pPr algn="l"/>
                      <a:r>
                        <a:rPr lang="en-US" dirty="0"/>
                        <a:t>   print warning</a:t>
                      </a:r>
                    </a:p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IF two robots are assigned to goals AND</a:t>
                      </a:r>
                    </a:p>
                    <a:p>
                      <a:pPr algn="l"/>
                      <a:r>
                        <a:rPr lang="en-US" dirty="0"/>
                        <a:t>   those goals are on the same Y coordinate AND</a:t>
                      </a:r>
                    </a:p>
                    <a:p>
                      <a:pPr algn="l"/>
                      <a:r>
                        <a:rPr lang="en-US" dirty="0"/>
                        <a:t>   their X positions are adjacent or equal</a:t>
                      </a:r>
                    </a:p>
                    <a:p>
                      <a:pPr algn="l"/>
                      <a:r>
                        <a:rPr lang="en-US" dirty="0"/>
                        <a:t>THEN</a:t>
                      </a:r>
                    </a:p>
                    <a:p>
                      <a:pPr algn="l"/>
                      <a:r>
                        <a:rPr lang="en-US" dirty="0"/>
                        <a:t>   flag a collision</a:t>
                      </a:r>
                    </a:p>
                    <a:p>
                      <a:pPr algn="l"/>
                      <a:r>
                        <a:rPr lang="en-US" dirty="0"/>
                        <a:t>   print warning</a:t>
                      </a:r>
                    </a:p>
                    <a:p>
                      <a:pPr algn="l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8381107"/>
                  </a:ext>
                </a:extLst>
              </a:tr>
            </a:tbl>
          </a:graphicData>
        </a:graphic>
      </p:graphicFrame>
      <p:sp>
        <p:nvSpPr>
          <p:cNvPr id="3" name="CasetăText 2">
            <a:extLst>
              <a:ext uri="{FF2B5EF4-FFF2-40B4-BE49-F238E27FC236}">
                <a16:creationId xmlns:a16="http://schemas.microsoft.com/office/drawing/2014/main" id="{9D1D1861-C36B-448E-9088-03AC7CE4C10E}"/>
              </a:ext>
            </a:extLst>
          </p:cNvPr>
          <p:cNvSpPr txBox="1"/>
          <p:nvPr/>
        </p:nvSpPr>
        <p:spPr>
          <a:xfrm>
            <a:off x="11375923" y="62238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A4901-A83C-A048-3AE4-6A974933F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77827-7200-BA15-298A-6731FE566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4000" dirty="0"/>
              <a:t>Rule Description</a:t>
            </a:r>
          </a:p>
        </p:txBody>
      </p:sp>
      <p:graphicFrame>
        <p:nvGraphicFramePr>
          <p:cNvPr id="7" name="Tabel 6">
            <a:extLst>
              <a:ext uri="{FF2B5EF4-FFF2-40B4-BE49-F238E27FC236}">
                <a16:creationId xmlns:a16="http://schemas.microsoft.com/office/drawing/2014/main" id="{3FE89441-81F6-B7CA-E88B-2714F675B8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522180"/>
              </p:ext>
            </p:extLst>
          </p:nvPr>
        </p:nvGraphicFramePr>
        <p:xfrm>
          <a:off x="1986516" y="2306575"/>
          <a:ext cx="8218968" cy="399055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09484">
                  <a:extLst>
                    <a:ext uri="{9D8B030D-6E8A-4147-A177-3AD203B41FA5}">
                      <a16:colId xmlns:a16="http://schemas.microsoft.com/office/drawing/2014/main" val="3799682383"/>
                    </a:ext>
                  </a:extLst>
                </a:gridCol>
                <a:gridCol w="4109484">
                  <a:extLst>
                    <a:ext uri="{9D8B030D-6E8A-4147-A177-3AD203B41FA5}">
                      <a16:colId xmlns:a16="http://schemas.microsoft.com/office/drawing/2014/main" val="3025553073"/>
                    </a:ext>
                  </a:extLst>
                </a:gridCol>
              </a:tblGrid>
              <a:tr h="42527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INITIATE – PART - TRANSFER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REDISTRIBUTE – AFTER - GOALS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5975827"/>
                  </a:ext>
                </a:extLst>
              </a:tr>
              <a:tr h="3565286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IF a robot lacks a needed part AND</a:t>
                      </a:r>
                    </a:p>
                    <a:p>
                      <a:pPr algn="l"/>
                      <a:r>
                        <a:rPr lang="en-US" dirty="0"/>
                        <a:t>   a neighbor has it AND</a:t>
                      </a:r>
                    </a:p>
                    <a:p>
                      <a:pPr algn="l"/>
                      <a:r>
                        <a:rPr lang="en-US" dirty="0"/>
                        <a:t>   the transfer hasn’t happened yet</a:t>
                      </a:r>
                    </a:p>
                    <a:p>
                      <a:pPr algn="l"/>
                      <a:r>
                        <a:rPr lang="en-US" dirty="0"/>
                        <a:t>THEN</a:t>
                      </a:r>
                    </a:p>
                    <a:p>
                      <a:pPr algn="l"/>
                      <a:r>
                        <a:rPr lang="en-US" dirty="0"/>
                        <a:t>   remove the part from the neighbor</a:t>
                      </a:r>
                    </a:p>
                    <a:p>
                      <a:pPr algn="l"/>
                      <a:r>
                        <a:rPr lang="en-US" dirty="0"/>
                        <a:t>   add the part to the current robot</a:t>
                      </a:r>
                    </a:p>
                    <a:p>
                      <a:pPr algn="l"/>
                      <a:r>
                        <a:rPr lang="en-US" dirty="0"/>
                        <a:t>   log the transfer</a:t>
                      </a:r>
                    </a:p>
                    <a:p>
                      <a:pPr algn="l"/>
                      <a:r>
                        <a:rPr lang="en-US" dirty="0"/>
                        <a:t>   print transfer confirmation</a:t>
                      </a:r>
                    </a:p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IF there are no remaining goals AND</a:t>
                      </a:r>
                    </a:p>
                    <a:p>
                      <a:pPr algn="l"/>
                      <a:r>
                        <a:rPr lang="en-US" dirty="0"/>
                        <a:t>   one robot has significantly more parts than another</a:t>
                      </a:r>
                    </a:p>
                    <a:p>
                      <a:pPr algn="l"/>
                      <a:r>
                        <a:rPr lang="en-US" dirty="0"/>
                        <a:t>THEN</a:t>
                      </a:r>
                    </a:p>
                    <a:p>
                      <a:pPr algn="l"/>
                      <a:r>
                        <a:rPr lang="en-US" dirty="0"/>
                        <a:t>   select a part from the robot with excess</a:t>
                      </a:r>
                    </a:p>
                    <a:p>
                      <a:pPr algn="l"/>
                      <a:r>
                        <a:rPr lang="en-US" dirty="0"/>
                        <a:t>   redistribute it to the robot with fewer</a:t>
                      </a:r>
                    </a:p>
                    <a:p>
                      <a:pPr algn="l"/>
                      <a:r>
                        <a:rPr lang="en-US" dirty="0"/>
                        <a:t>   log the redistribution</a:t>
                      </a:r>
                    </a:p>
                    <a:p>
                      <a:pPr algn="l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8381107"/>
                  </a:ext>
                </a:extLst>
              </a:tr>
            </a:tbl>
          </a:graphicData>
        </a:graphic>
      </p:graphicFrame>
      <p:sp>
        <p:nvSpPr>
          <p:cNvPr id="3" name="CasetăText 2">
            <a:extLst>
              <a:ext uri="{FF2B5EF4-FFF2-40B4-BE49-F238E27FC236}">
                <a16:creationId xmlns:a16="http://schemas.microsoft.com/office/drawing/2014/main" id="{0B3AAD03-0FC5-5602-464C-2F10AB68DD3C}"/>
              </a:ext>
            </a:extLst>
          </p:cNvPr>
          <p:cNvSpPr txBox="1"/>
          <p:nvPr/>
        </p:nvSpPr>
        <p:spPr>
          <a:xfrm>
            <a:off x="11375923" y="62238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174747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EFF"/>
                </a:solidFill>
              </a:rPr>
              <a:t>Testing and Debugging</a:t>
            </a:r>
          </a:p>
        </p:txBody>
      </p:sp>
      <p:graphicFrame>
        <p:nvGraphicFramePr>
          <p:cNvPr id="16" name="CasetăText 13">
            <a:extLst>
              <a:ext uri="{FF2B5EF4-FFF2-40B4-BE49-F238E27FC236}">
                <a16:creationId xmlns:a16="http://schemas.microsoft.com/office/drawing/2014/main" id="{46B42DFB-33D0-27DE-06F8-54C5FF7051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0915100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asetăText 2">
            <a:extLst>
              <a:ext uri="{FF2B5EF4-FFF2-40B4-BE49-F238E27FC236}">
                <a16:creationId xmlns:a16="http://schemas.microsoft.com/office/drawing/2014/main" id="{A0501369-6540-91F3-28FF-2AC06DB0D8DE}"/>
              </a:ext>
            </a:extLst>
          </p:cNvPr>
          <p:cNvSpPr txBox="1"/>
          <p:nvPr/>
        </p:nvSpPr>
        <p:spPr>
          <a:xfrm>
            <a:off x="11375923" y="62238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Results</a:t>
            </a: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E661D03-4DD4-45E7-A047-ED722E826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ine 7" descr="O imagine care conține text, Font, alb și negru, captură de ecran&#10;&#10;Conținutul generat de inteligența artificială poate fi incorect.">
            <a:extLst>
              <a:ext uri="{FF2B5EF4-FFF2-40B4-BE49-F238E27FC236}">
                <a16:creationId xmlns:a16="http://schemas.microsoft.com/office/drawing/2014/main" id="{E5A2D0B0-DCA2-DB9C-968D-2EED90153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591454"/>
            <a:ext cx="4962525" cy="3188422"/>
          </a:xfrm>
          <a:prstGeom prst="rect">
            <a:avLst/>
          </a:prstGeom>
        </p:spPr>
      </p:pic>
      <p:sp>
        <p:nvSpPr>
          <p:cNvPr id="17" name="CasetăText 16">
            <a:extLst>
              <a:ext uri="{FF2B5EF4-FFF2-40B4-BE49-F238E27FC236}">
                <a16:creationId xmlns:a16="http://schemas.microsoft.com/office/drawing/2014/main" id="{5ACA89CC-3870-29A4-7299-E88F0869A959}"/>
              </a:ext>
            </a:extLst>
          </p:cNvPr>
          <p:cNvSpPr txBox="1"/>
          <p:nvPr/>
        </p:nvSpPr>
        <p:spPr>
          <a:xfrm>
            <a:off x="6335805" y="2180496"/>
            <a:ext cx="5275001" cy="404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b="1">
                <a:solidFill>
                  <a:schemeClr val="tx2"/>
                </a:solidFill>
              </a:rPr>
              <a:t>Successful Robot-Goal Assignment</a:t>
            </a:r>
          </a:p>
          <a:p>
            <a:pPr marL="457200" indent="-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b="1">
                <a:solidFill>
                  <a:schemeClr val="tx2"/>
                </a:solidFill>
              </a:rPr>
              <a:t>Dynamic Part Transfers</a:t>
            </a:r>
          </a:p>
          <a:p>
            <a:pPr marL="457200" indent="-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b="1">
                <a:solidFill>
                  <a:schemeClr val="tx2"/>
                </a:solidFill>
              </a:rPr>
              <a:t>Collision Detection Functionality</a:t>
            </a:r>
          </a:p>
          <a:p>
            <a:pPr marL="457200" indent="-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b="1">
                <a:solidFill>
                  <a:schemeClr val="tx2"/>
                </a:solidFill>
              </a:rPr>
              <a:t>Post-Mission Redistribution</a:t>
            </a:r>
          </a:p>
          <a:p>
            <a:pPr marL="457200" indent="-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b="1">
                <a:solidFill>
                  <a:schemeClr val="tx2"/>
                </a:solidFill>
              </a:rPr>
              <a:t>Consistent Knowledge Base Updates</a:t>
            </a:r>
          </a:p>
        </p:txBody>
      </p:sp>
      <p:sp>
        <p:nvSpPr>
          <p:cNvPr id="3" name="CasetăText 2">
            <a:extLst>
              <a:ext uri="{FF2B5EF4-FFF2-40B4-BE49-F238E27FC236}">
                <a16:creationId xmlns:a16="http://schemas.microsoft.com/office/drawing/2014/main" id="{C983DD50-7DFE-542D-E2B7-5AA1B16B2E90}"/>
              </a:ext>
            </a:extLst>
          </p:cNvPr>
          <p:cNvSpPr txBox="1"/>
          <p:nvPr/>
        </p:nvSpPr>
        <p:spPr>
          <a:xfrm>
            <a:off x="11375923" y="62238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1021</TotalTime>
  <Words>540</Words>
  <Application>Microsoft Office PowerPoint</Application>
  <PresentationFormat>Ecran lat</PresentationFormat>
  <Paragraphs>100</Paragraphs>
  <Slides>12</Slides>
  <Notes>0</Notes>
  <HiddenSlides>0</HiddenSlides>
  <MMClips>1</MMClips>
  <ScaleCrop>false</ScaleCrop>
  <HeadingPairs>
    <vt:vector size="6" baseType="variant">
      <vt:variant>
        <vt:lpstr>Fonturi utilizate</vt:lpstr>
      </vt:variant>
      <vt:variant>
        <vt:i4>4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12</vt:i4>
      </vt:variant>
    </vt:vector>
  </HeadingPairs>
  <TitlesOfParts>
    <vt:vector size="17" baseType="lpstr">
      <vt:lpstr>Aptos</vt:lpstr>
      <vt:lpstr>Gill Sans MT</vt:lpstr>
      <vt:lpstr>Times New Roman</vt:lpstr>
      <vt:lpstr>Wingdings 2</vt:lpstr>
      <vt:lpstr>Dividend</vt:lpstr>
      <vt:lpstr>Rule-Based Multi-Robot Planning System</vt:lpstr>
      <vt:lpstr>Table of contents</vt:lpstr>
      <vt:lpstr>Project Description</vt:lpstr>
      <vt:lpstr>Knowledge Representation</vt:lpstr>
      <vt:lpstr>Fact Templates</vt:lpstr>
      <vt:lpstr>Rule Description</vt:lpstr>
      <vt:lpstr>Rule Description</vt:lpstr>
      <vt:lpstr>Testing and Debugging</vt:lpstr>
      <vt:lpstr>Results</vt:lpstr>
      <vt:lpstr>Results</vt:lpstr>
      <vt:lpstr>Conclusion</vt:lpstr>
      <vt:lpstr>LIVE DEMO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Denisa Gabriela Musteata</dc:creator>
  <cp:keywords/>
  <dc:description>generated using python-pptx</dc:description>
  <cp:lastModifiedBy>Denisa-Gabriela Musteață</cp:lastModifiedBy>
  <cp:revision>9</cp:revision>
  <dcterms:created xsi:type="dcterms:W3CDTF">2013-01-27T09:14:16Z</dcterms:created>
  <dcterms:modified xsi:type="dcterms:W3CDTF">2025-06-18T14:31:21Z</dcterms:modified>
  <cp:category/>
</cp:coreProperties>
</file>

<file path=docProps/thumbnail.jpeg>
</file>